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3FA7D-52C4-751F-1453-66C4630F3EF5}" v="11" dt="2025-05-09T17:43:33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study/NCT05879926" TargetMode="External"/><Relationship Id="rId2" Type="http://schemas.openxmlformats.org/officeDocument/2006/relationships/hyperlink" Target="https://clinicaltrials.gov/study/NCT04567420?cond=breast%20cancer&amp;term=DARE&amp;rank=1" TargetMode="External"/><Relationship Id="rId1" Type="http://schemas.openxmlformats.org/officeDocument/2006/relationships/hyperlink" Target="https://clinicaltrials.gov/study/NCT03723928" TargetMode="External"/><Relationship Id="rId4" Type="http://schemas.openxmlformats.org/officeDocument/2006/relationships/hyperlink" Target="https://clinicaltrials.gov/study/NCT04852887?term=NRG-BR007&amp;rank=1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study/NCT05812807?term=NCT05812807&amp;rank=1" TargetMode="External"/><Relationship Id="rId2" Type="http://schemas.openxmlformats.org/officeDocument/2006/relationships/hyperlink" Target="https://clinicaltrials.gov/study/NCT06230185?term=01-PS-001&amp;rank=2" TargetMode="External"/><Relationship Id="rId1" Type="http://schemas.openxmlformats.org/officeDocument/2006/relationships/hyperlink" Target="https://clinicaltrials.gov/study/NCT05929768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study/NCT04457596" TargetMode="External"/><Relationship Id="rId1" Type="http://schemas.openxmlformats.org/officeDocument/2006/relationships/hyperlink" Target="https://clinicaltrials.gov/study/NCT05710328?term=EA1211&amp;rank=1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study/NCT04852887?term=NRG-BR007&amp;rank=1" TargetMode="External"/><Relationship Id="rId2" Type="http://schemas.openxmlformats.org/officeDocument/2006/relationships/hyperlink" Target="https://clinicaltrials.gov/study/NCT05879926" TargetMode="External"/><Relationship Id="rId1" Type="http://schemas.openxmlformats.org/officeDocument/2006/relationships/hyperlink" Target="https://clinicaltrials.gov/study/NCT04567420?cond=breast%20cancer&amp;term=DARE&amp;rank=1" TargetMode="External"/><Relationship Id="rId4" Type="http://schemas.openxmlformats.org/officeDocument/2006/relationships/hyperlink" Target="https://clinicaltrials.gov/study/NCT03723928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study/NCT05812807?term=NCT05812807&amp;rank=1" TargetMode="External"/><Relationship Id="rId2" Type="http://schemas.openxmlformats.org/officeDocument/2006/relationships/hyperlink" Target="https://clinicaltrials.gov/study/NCT06230185?term=01-PS-001&amp;rank=2" TargetMode="External"/><Relationship Id="rId1" Type="http://schemas.openxmlformats.org/officeDocument/2006/relationships/hyperlink" Target="https://clinicaltrials.gov/study/NCT05929768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study/NCT04457596" TargetMode="External"/><Relationship Id="rId1" Type="http://schemas.openxmlformats.org/officeDocument/2006/relationships/hyperlink" Target="https://clinicaltrials.gov/study/NCT05710328?term=EA1211&amp;rank=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66687-20EA-4D1E-BAAE-DF93B1F789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F5357-51CC-4B12-834A-423A9B97235C}">
      <dgm:prSet phldrT="[Text]" phldr="0"/>
      <dgm:spPr/>
      <dgm:t>
        <a:bodyPr/>
        <a:lstStyle/>
        <a:p>
          <a:r>
            <a:rPr lang="en-US" dirty="0">
              <a:latin typeface="Aptos Display" panose="020F0302020204030204"/>
            </a:rPr>
            <a:t>Adjuvant</a:t>
          </a:r>
          <a:endParaRPr lang="en-US" dirty="0"/>
        </a:p>
      </dgm:t>
    </dgm:pt>
    <dgm:pt modelId="{3E190EE0-84BF-4E42-868B-43EF01249580}" type="parTrans" cxnId="{A63DE1A4-65A1-40F6-AB84-B790288FA93C}">
      <dgm:prSet/>
      <dgm:spPr/>
      <dgm:t>
        <a:bodyPr/>
        <a:lstStyle/>
        <a:p>
          <a:endParaRPr lang="en-US"/>
        </a:p>
      </dgm:t>
    </dgm:pt>
    <dgm:pt modelId="{4ACCA3F7-32C9-4655-831B-BA4CA325DBB6}" type="sibTrans" cxnId="{A63DE1A4-65A1-40F6-AB84-B790288FA93C}">
      <dgm:prSet/>
      <dgm:spPr/>
      <dgm:t>
        <a:bodyPr/>
        <a:lstStyle/>
        <a:p>
          <a:endParaRPr lang="en-US"/>
        </a:p>
      </dgm:t>
    </dgm:pt>
    <dgm:pt modelId="{E3667156-5357-4585-947D-966525312900}">
      <dgm:prSet phldrT="[Text]" phldr="0"/>
      <dgm:spPr/>
      <dgm:t>
        <a:bodyPr/>
        <a:lstStyle/>
        <a:p>
          <a:r>
            <a:rPr lang="en-US" dirty="0">
              <a:latin typeface="Aptos Display" panose="020F0302020204030204"/>
            </a:rPr>
            <a:t>Metastatic</a:t>
          </a:r>
          <a:endParaRPr lang="en-US" dirty="0"/>
        </a:p>
      </dgm:t>
    </dgm:pt>
    <dgm:pt modelId="{F31D769F-274F-46A7-85FC-32CD2B145C06}" type="parTrans" cxnId="{06FF3AB0-C4E4-42A5-B695-CCADC854590E}">
      <dgm:prSet/>
      <dgm:spPr/>
      <dgm:t>
        <a:bodyPr/>
        <a:lstStyle/>
        <a:p>
          <a:endParaRPr lang="en-US"/>
        </a:p>
      </dgm:t>
    </dgm:pt>
    <dgm:pt modelId="{C84FD3BA-628D-4AE3-B535-3082A7373D6A}" type="sibTrans" cxnId="{06FF3AB0-C4E4-42A5-B695-CCADC854590E}">
      <dgm:prSet/>
      <dgm:spPr/>
      <dgm:t>
        <a:bodyPr/>
        <a:lstStyle/>
        <a:p>
          <a:endParaRPr lang="en-US"/>
        </a:p>
      </dgm:t>
    </dgm:pt>
    <dgm:pt modelId="{E96F5738-D851-4367-B9CD-C3561F8C6249}">
      <dgm:prSet phldrT="[Text]" phldr="0"/>
      <dgm:spPr/>
      <dgm:t>
        <a:bodyPr/>
        <a:lstStyle/>
        <a:p>
          <a:pPr rtl="0"/>
          <a:r>
            <a:rPr lang="en-US" dirty="0">
              <a:latin typeface="Aptos Display" panose="020F0302020204030204"/>
              <a:hlinkClick xmlns:r="http://schemas.openxmlformats.org/officeDocument/2006/relationships" r:id="rId1"/>
            </a:rPr>
            <a:t>S1703</a:t>
          </a:r>
          <a:r>
            <a:rPr lang="en-US" dirty="0">
              <a:latin typeface="Aptos Display" panose="020F0302020204030204"/>
            </a:rPr>
            <a:t>: Randomized Non-Inferiority Trial Comparing Overall Survival of Patients Monitored with Serum Tumor Marker Directed Disease Monitoring (STMDDM) vs Usual Care in Patients with Metastatic Hormone Receptor Positive Breast Cancer</a:t>
          </a:r>
          <a:endParaRPr lang="en-US" dirty="0"/>
        </a:p>
      </dgm:t>
    </dgm:pt>
    <dgm:pt modelId="{2B067931-60D4-4B9D-9C84-28BE9F6F0D79}" type="parTrans" cxnId="{0BCB7F60-549B-4FB5-BB27-982B3B069DA7}">
      <dgm:prSet/>
      <dgm:spPr/>
      <dgm:t>
        <a:bodyPr/>
        <a:lstStyle/>
        <a:p>
          <a:endParaRPr lang="en-US"/>
        </a:p>
      </dgm:t>
    </dgm:pt>
    <dgm:pt modelId="{CEE0C716-2769-4693-9F5B-A4647A81708B}" type="sibTrans" cxnId="{0BCB7F60-549B-4FB5-BB27-982B3B069DA7}">
      <dgm:prSet/>
      <dgm:spPr/>
      <dgm:t>
        <a:bodyPr/>
        <a:lstStyle/>
        <a:p>
          <a:endParaRPr lang="en-US"/>
        </a:p>
      </dgm:t>
    </dgm:pt>
    <dgm:pt modelId="{0F68EDB1-EB37-4C21-97F0-A3084C0E1D89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DARE</a:t>
          </a:r>
          <a:r>
            <a:rPr lang="en-US" dirty="0"/>
            <a:t>: A Randomized, phase II trial of circulating tumor DNA-guided second line adjuvant therapy for High Residual Risk, Stage II-III, Estrogen Receptor positive, HER2 Negative Breast cancer</a:t>
          </a:r>
        </a:p>
      </dgm:t>
    </dgm:pt>
    <dgm:pt modelId="{91969B3F-0FE2-46AC-BC39-60CC95C78B75}" type="parTrans" cxnId="{D68656C0-668D-4549-BF09-A5B682EA4853}">
      <dgm:prSet/>
      <dgm:spPr/>
      <dgm:t>
        <a:bodyPr/>
        <a:lstStyle/>
        <a:p>
          <a:endParaRPr lang="en-US"/>
        </a:p>
      </dgm:t>
    </dgm:pt>
    <dgm:pt modelId="{B6D9E2A8-7000-4E4C-80A2-8E401CC140FD}" type="sibTrans" cxnId="{D68656C0-668D-4549-BF09-A5B682EA4853}">
      <dgm:prSet/>
      <dgm:spPr/>
      <dgm:t>
        <a:bodyPr/>
        <a:lstStyle/>
        <a:p>
          <a:endParaRPr lang="en-US"/>
        </a:p>
      </dgm:t>
    </dgm:pt>
    <dgm:pt modelId="{6CC42876-59D0-47B8-AF77-5D32E435E97A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OFSET/NRG-BR009</a:t>
          </a:r>
          <a:r>
            <a:rPr lang="en-US" dirty="0"/>
            <a:t>: A Phase III Adjuvant Trial Evaluating the Addition of Adjuvant Chemotherapy to Ovarian Function Suppression Plus Endocrine Therapy in Premenopausal Patients with pN0-1, ER-Positive/HER2-Negative Breast Cancer and an Oncotype Recurrence Score</a:t>
          </a:r>
        </a:p>
      </dgm:t>
    </dgm:pt>
    <dgm:pt modelId="{E53208AE-C250-4705-87D1-3BAD7820C1DE}" type="parTrans" cxnId="{9E806052-2AA1-46BC-864F-E0803AF9689A}">
      <dgm:prSet/>
      <dgm:spPr/>
      <dgm:t>
        <a:bodyPr/>
        <a:lstStyle/>
        <a:p>
          <a:endParaRPr lang="en-US"/>
        </a:p>
      </dgm:t>
    </dgm:pt>
    <dgm:pt modelId="{49917221-526A-4D7A-A6B4-35A0E7B38141}" type="sibTrans" cxnId="{9E806052-2AA1-46BC-864F-E0803AF9689A}">
      <dgm:prSet/>
      <dgm:spPr/>
      <dgm:t>
        <a:bodyPr/>
        <a:lstStyle/>
        <a:p>
          <a:endParaRPr lang="en-US"/>
        </a:p>
      </dgm:t>
    </dgm:pt>
    <dgm:pt modelId="{3751A099-6AED-4F69-944A-3EA533E5A70B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4"/>
            </a:rPr>
            <a:t>DEBRA</a:t>
          </a:r>
          <a:r>
            <a:rPr lang="en-US" dirty="0"/>
            <a:t>: A Phase III Clinical Trial Evaluating De-Escalation of Breast Radiation for Conservative Treatment of Stage I, Hormone Sensitive, HER2-Negative, Oncotype Recurrence Score Less Than or Equal to 18 Breast Cancer (DEBRA)</a:t>
          </a:r>
        </a:p>
      </dgm:t>
    </dgm:pt>
    <dgm:pt modelId="{723AB495-5D90-4331-A136-6E88A46CA991}" type="parTrans" cxnId="{6E3A24AC-60A3-45E4-8C41-E9BAF8CD7936}">
      <dgm:prSet/>
      <dgm:spPr/>
      <dgm:t>
        <a:bodyPr/>
        <a:lstStyle/>
        <a:p>
          <a:endParaRPr lang="en-US"/>
        </a:p>
      </dgm:t>
    </dgm:pt>
    <dgm:pt modelId="{10B902E3-E9C7-4150-BA57-1B4B7B5B17E4}" type="sibTrans" cxnId="{6E3A24AC-60A3-45E4-8C41-E9BAF8CD7936}">
      <dgm:prSet/>
      <dgm:spPr/>
      <dgm:t>
        <a:bodyPr/>
        <a:lstStyle/>
        <a:p>
          <a:endParaRPr lang="en-US"/>
        </a:p>
      </dgm:t>
    </dgm:pt>
    <dgm:pt modelId="{6109DE71-2D1E-40E4-B23D-85F64AF05B73}">
      <dgm:prSet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Elegant (pending IRB approval)</a:t>
          </a:r>
        </a:p>
      </dgm:t>
    </dgm:pt>
    <dgm:pt modelId="{E7E46957-1945-4982-A884-384C05028EC0}" type="parTrans" cxnId="{58B43479-5035-4DE1-9678-171F1C904B0E}">
      <dgm:prSet/>
      <dgm:spPr/>
    </dgm:pt>
    <dgm:pt modelId="{439FE849-DC1E-404E-8873-1821CE2D04AA}" type="sibTrans" cxnId="{58B43479-5035-4DE1-9678-171F1C904B0E}">
      <dgm:prSet/>
      <dgm:spPr/>
    </dgm:pt>
    <dgm:pt modelId="{A9D49A71-9A90-4208-8B25-49F29F626398}">
      <dgm:prSet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Neoadjuvant</a:t>
          </a:r>
        </a:p>
      </dgm:t>
    </dgm:pt>
    <dgm:pt modelId="{2BE9C77B-A86C-4DBB-9377-9EED605731F0}" type="parTrans" cxnId="{F74DA129-E5CD-4F50-824E-9B32D9D2983D}">
      <dgm:prSet/>
      <dgm:spPr/>
    </dgm:pt>
    <dgm:pt modelId="{AD931899-AE23-42EC-A06E-086BF9D736B1}" type="sibTrans" cxnId="{F74DA129-E5CD-4F50-824E-9B32D9D2983D}">
      <dgm:prSet/>
      <dgm:spPr/>
    </dgm:pt>
    <dgm:pt modelId="{8E03D19D-A77D-425A-8AA4-78E092252B78}" type="pres">
      <dgm:prSet presAssocID="{96666687-20EA-4D1E-BAAE-DF93B1F789EE}" presName="Name0" presStyleCnt="0">
        <dgm:presLayoutVars>
          <dgm:dir/>
          <dgm:animLvl val="lvl"/>
          <dgm:resizeHandles val="exact"/>
        </dgm:presLayoutVars>
      </dgm:prSet>
      <dgm:spPr/>
    </dgm:pt>
    <dgm:pt modelId="{F488C710-C9F8-4F19-80A6-A76D4ABDB1A2}" type="pres">
      <dgm:prSet presAssocID="{96666687-20EA-4D1E-BAAE-DF93B1F789EE}" presName="tSp" presStyleCnt="0"/>
      <dgm:spPr/>
    </dgm:pt>
    <dgm:pt modelId="{FB842A3E-B9E8-47E4-93E0-6954F817BA0C}" type="pres">
      <dgm:prSet presAssocID="{96666687-20EA-4D1E-BAAE-DF93B1F789EE}" presName="bSp" presStyleCnt="0"/>
      <dgm:spPr/>
    </dgm:pt>
    <dgm:pt modelId="{A1E81D71-6C3A-4A77-811C-3F12BB4ABB0D}" type="pres">
      <dgm:prSet presAssocID="{96666687-20EA-4D1E-BAAE-DF93B1F789EE}" presName="process" presStyleCnt="0"/>
      <dgm:spPr/>
    </dgm:pt>
    <dgm:pt modelId="{83365A30-943A-429D-A97F-B347C916F3D5}" type="pres">
      <dgm:prSet presAssocID="{A9D49A71-9A90-4208-8B25-49F29F626398}" presName="composite1" presStyleCnt="0"/>
      <dgm:spPr/>
    </dgm:pt>
    <dgm:pt modelId="{E6871EEF-247F-464A-BBDE-F40CC9ED99DB}" type="pres">
      <dgm:prSet presAssocID="{A9D49A71-9A90-4208-8B25-49F29F626398}" presName="dummyNode1" presStyleLbl="node1" presStyleIdx="0" presStyleCnt="3"/>
      <dgm:spPr/>
    </dgm:pt>
    <dgm:pt modelId="{AAEBC666-ACC0-434A-8FFF-E9C3470440B0}" type="pres">
      <dgm:prSet presAssocID="{A9D49A71-9A90-4208-8B25-49F29F626398}" presName="childNode1" presStyleLbl="bgAcc1" presStyleIdx="0" presStyleCnt="3">
        <dgm:presLayoutVars>
          <dgm:bulletEnabled val="1"/>
        </dgm:presLayoutVars>
      </dgm:prSet>
      <dgm:spPr/>
    </dgm:pt>
    <dgm:pt modelId="{C73956C6-B3F5-425F-B008-468EB3AD8E7D}" type="pres">
      <dgm:prSet presAssocID="{A9D49A71-9A90-4208-8B25-49F29F626398}" presName="childNode1tx" presStyleLbl="bgAcc1" presStyleIdx="0" presStyleCnt="3">
        <dgm:presLayoutVars>
          <dgm:bulletEnabled val="1"/>
        </dgm:presLayoutVars>
      </dgm:prSet>
      <dgm:spPr/>
    </dgm:pt>
    <dgm:pt modelId="{7B911B6F-01EC-41C6-9C98-9E12CCCCAF31}" type="pres">
      <dgm:prSet presAssocID="{A9D49A71-9A90-4208-8B25-49F29F626398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9ADDA8B6-E95C-4E5F-86CB-B4F2AFCD527C}" type="pres">
      <dgm:prSet presAssocID="{A9D49A71-9A90-4208-8B25-49F29F626398}" presName="connSite1" presStyleCnt="0"/>
      <dgm:spPr/>
    </dgm:pt>
    <dgm:pt modelId="{56D4B356-1B4C-4F49-BEA7-5BB36C7FD11F}" type="pres">
      <dgm:prSet presAssocID="{AD931899-AE23-42EC-A06E-086BF9D736B1}" presName="Name9" presStyleLbl="sibTrans2D1" presStyleIdx="0" presStyleCnt="2"/>
      <dgm:spPr/>
    </dgm:pt>
    <dgm:pt modelId="{56BBF1A3-ECD0-412A-9202-D397B12C2D28}" type="pres">
      <dgm:prSet presAssocID="{3D4F5357-51CC-4B12-834A-423A9B97235C}" presName="composite2" presStyleCnt="0"/>
      <dgm:spPr/>
    </dgm:pt>
    <dgm:pt modelId="{8CBABAD3-AF2F-42FF-99AD-FCE7AC0FB397}" type="pres">
      <dgm:prSet presAssocID="{3D4F5357-51CC-4B12-834A-423A9B97235C}" presName="dummyNode2" presStyleLbl="node1" presStyleIdx="0" presStyleCnt="3"/>
      <dgm:spPr/>
    </dgm:pt>
    <dgm:pt modelId="{0C2B86D7-3C12-4754-8201-525A6233D700}" type="pres">
      <dgm:prSet presAssocID="{3D4F5357-51CC-4B12-834A-423A9B97235C}" presName="childNode2" presStyleLbl="bgAcc1" presStyleIdx="1" presStyleCnt="3">
        <dgm:presLayoutVars>
          <dgm:bulletEnabled val="1"/>
        </dgm:presLayoutVars>
      </dgm:prSet>
      <dgm:spPr/>
    </dgm:pt>
    <dgm:pt modelId="{56FA7379-EC91-464D-A8B1-243A6579D4C2}" type="pres">
      <dgm:prSet presAssocID="{3D4F5357-51CC-4B12-834A-423A9B97235C}" presName="childNode2tx" presStyleLbl="bgAcc1" presStyleIdx="1" presStyleCnt="3">
        <dgm:presLayoutVars>
          <dgm:bulletEnabled val="1"/>
        </dgm:presLayoutVars>
      </dgm:prSet>
      <dgm:spPr/>
    </dgm:pt>
    <dgm:pt modelId="{0F153561-2329-4FF4-AD56-8214F13B5DBA}" type="pres">
      <dgm:prSet presAssocID="{3D4F5357-51CC-4B12-834A-423A9B97235C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CBCFB62D-CC7E-46D2-9BA3-0ABC02FBD777}" type="pres">
      <dgm:prSet presAssocID="{3D4F5357-51CC-4B12-834A-423A9B97235C}" presName="connSite2" presStyleCnt="0"/>
      <dgm:spPr/>
    </dgm:pt>
    <dgm:pt modelId="{D525695E-16B1-4D74-8825-E74EF3EFAC02}" type="pres">
      <dgm:prSet presAssocID="{4ACCA3F7-32C9-4655-831B-BA4CA325DBB6}" presName="Name18" presStyleLbl="sibTrans2D1" presStyleIdx="1" presStyleCnt="2"/>
      <dgm:spPr/>
    </dgm:pt>
    <dgm:pt modelId="{568AC4C2-779C-4D51-BA32-06B9215E0E3F}" type="pres">
      <dgm:prSet presAssocID="{E3667156-5357-4585-947D-966525312900}" presName="composite1" presStyleCnt="0"/>
      <dgm:spPr/>
    </dgm:pt>
    <dgm:pt modelId="{7B078B63-4007-4EE9-8062-7C9047B805AF}" type="pres">
      <dgm:prSet presAssocID="{E3667156-5357-4585-947D-966525312900}" presName="dummyNode1" presStyleLbl="node1" presStyleIdx="1" presStyleCnt="3"/>
      <dgm:spPr/>
    </dgm:pt>
    <dgm:pt modelId="{692BDA21-E181-412F-A8BA-11195C338BA8}" type="pres">
      <dgm:prSet presAssocID="{E3667156-5357-4585-947D-966525312900}" presName="childNode1" presStyleLbl="bgAcc1" presStyleIdx="2" presStyleCnt="3">
        <dgm:presLayoutVars>
          <dgm:bulletEnabled val="1"/>
        </dgm:presLayoutVars>
      </dgm:prSet>
      <dgm:spPr/>
    </dgm:pt>
    <dgm:pt modelId="{7BBFD9A4-93A1-447F-B7CA-DFE6AA1CB23C}" type="pres">
      <dgm:prSet presAssocID="{E3667156-5357-4585-947D-966525312900}" presName="childNode1tx" presStyleLbl="bgAcc1" presStyleIdx="2" presStyleCnt="3">
        <dgm:presLayoutVars>
          <dgm:bulletEnabled val="1"/>
        </dgm:presLayoutVars>
      </dgm:prSet>
      <dgm:spPr/>
    </dgm:pt>
    <dgm:pt modelId="{A2B61FE1-EE90-4F45-A5DF-964101121B2A}" type="pres">
      <dgm:prSet presAssocID="{E3667156-5357-4585-947D-96652531290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65D2CC4-F0C2-4E23-A08D-C77C24A75DD1}" type="pres">
      <dgm:prSet presAssocID="{E3667156-5357-4585-947D-966525312900}" presName="connSite1" presStyleCnt="0"/>
      <dgm:spPr/>
    </dgm:pt>
  </dgm:ptLst>
  <dgm:cxnLst>
    <dgm:cxn modelId="{B294F300-C23C-4556-B9FD-292E71687E11}" type="presOf" srcId="{0F68EDB1-EB37-4C21-97F0-A3084C0E1D89}" destId="{56FA7379-EC91-464D-A8B1-243A6579D4C2}" srcOrd="1" destOrd="0" presId="urn:microsoft.com/office/officeart/2005/8/layout/hProcess4"/>
    <dgm:cxn modelId="{8EA7B808-7554-4E90-9501-CFA029D39999}" type="presOf" srcId="{6109DE71-2D1E-40E4-B23D-85F64AF05B73}" destId="{56FA7379-EC91-464D-A8B1-243A6579D4C2}" srcOrd="1" destOrd="3" presId="urn:microsoft.com/office/officeart/2005/8/layout/hProcess4"/>
    <dgm:cxn modelId="{F72DE20A-8A59-4E0F-9310-E04DC61C9368}" type="presOf" srcId="{3D4F5357-51CC-4B12-834A-423A9B97235C}" destId="{0F153561-2329-4FF4-AD56-8214F13B5DBA}" srcOrd="0" destOrd="0" presId="urn:microsoft.com/office/officeart/2005/8/layout/hProcess4"/>
    <dgm:cxn modelId="{2F77110E-A31B-45CE-8A55-FC07DAFE6FFE}" type="presOf" srcId="{6CC42876-59D0-47B8-AF77-5D32E435E97A}" destId="{56FA7379-EC91-464D-A8B1-243A6579D4C2}" srcOrd="1" destOrd="1" presId="urn:microsoft.com/office/officeart/2005/8/layout/hProcess4"/>
    <dgm:cxn modelId="{33496A17-4062-4C72-ABDF-9E75CAEBA014}" type="presOf" srcId="{3751A099-6AED-4F69-944A-3EA533E5A70B}" destId="{56FA7379-EC91-464D-A8B1-243A6579D4C2}" srcOrd="1" destOrd="2" presId="urn:microsoft.com/office/officeart/2005/8/layout/hProcess4"/>
    <dgm:cxn modelId="{F74DA129-E5CD-4F50-824E-9B32D9D2983D}" srcId="{96666687-20EA-4D1E-BAAE-DF93B1F789EE}" destId="{A9D49A71-9A90-4208-8B25-49F29F626398}" srcOrd="0" destOrd="0" parTransId="{2BE9C77B-A86C-4DBB-9377-9EED605731F0}" sibTransId="{AD931899-AE23-42EC-A06E-086BF9D736B1}"/>
    <dgm:cxn modelId="{2427BC29-3380-48D3-BF4A-947A04223833}" type="presOf" srcId="{E96F5738-D851-4367-B9CD-C3561F8C6249}" destId="{692BDA21-E181-412F-A8BA-11195C338BA8}" srcOrd="0" destOrd="0" presId="urn:microsoft.com/office/officeart/2005/8/layout/hProcess4"/>
    <dgm:cxn modelId="{08D1FC33-C30D-4D55-BF02-6AA4FCE1A2C0}" type="presOf" srcId="{0F68EDB1-EB37-4C21-97F0-A3084C0E1D89}" destId="{0C2B86D7-3C12-4754-8201-525A6233D700}" srcOrd="0" destOrd="0" presId="urn:microsoft.com/office/officeart/2005/8/layout/hProcess4"/>
    <dgm:cxn modelId="{A6F5743A-CCFC-4CC0-BF13-B0A52CAFAAAE}" type="presOf" srcId="{E96F5738-D851-4367-B9CD-C3561F8C6249}" destId="{7BBFD9A4-93A1-447F-B7CA-DFE6AA1CB23C}" srcOrd="1" destOrd="0" presId="urn:microsoft.com/office/officeart/2005/8/layout/hProcess4"/>
    <dgm:cxn modelId="{0BCB7F60-549B-4FB5-BB27-982B3B069DA7}" srcId="{E3667156-5357-4585-947D-966525312900}" destId="{E96F5738-D851-4367-B9CD-C3561F8C6249}" srcOrd="0" destOrd="0" parTransId="{2B067931-60D4-4B9D-9C84-28BE9F6F0D79}" sibTransId="{CEE0C716-2769-4693-9F5B-A4647A81708B}"/>
    <dgm:cxn modelId="{B9708B64-E708-4FD4-BEBA-2EC22F562515}" type="presOf" srcId="{AD931899-AE23-42EC-A06E-086BF9D736B1}" destId="{56D4B356-1B4C-4F49-BEA7-5BB36C7FD11F}" srcOrd="0" destOrd="0" presId="urn:microsoft.com/office/officeart/2005/8/layout/hProcess4"/>
    <dgm:cxn modelId="{4153DE64-11AE-4C8A-B40C-4F79C91244AC}" type="presOf" srcId="{6CC42876-59D0-47B8-AF77-5D32E435E97A}" destId="{0C2B86D7-3C12-4754-8201-525A6233D700}" srcOrd="0" destOrd="1" presId="urn:microsoft.com/office/officeart/2005/8/layout/hProcess4"/>
    <dgm:cxn modelId="{9E806052-2AA1-46BC-864F-E0803AF9689A}" srcId="{3D4F5357-51CC-4B12-834A-423A9B97235C}" destId="{6CC42876-59D0-47B8-AF77-5D32E435E97A}" srcOrd="1" destOrd="0" parTransId="{E53208AE-C250-4705-87D1-3BAD7820C1DE}" sibTransId="{49917221-526A-4D7A-A6B4-35A0E7B38141}"/>
    <dgm:cxn modelId="{58B43479-5035-4DE1-9678-171F1C904B0E}" srcId="{3D4F5357-51CC-4B12-834A-423A9B97235C}" destId="{6109DE71-2D1E-40E4-B23D-85F64AF05B73}" srcOrd="3" destOrd="0" parTransId="{E7E46957-1945-4982-A884-384C05028EC0}" sibTransId="{439FE849-DC1E-404E-8873-1821CE2D04AA}"/>
    <dgm:cxn modelId="{5B26889D-E51B-466C-BF92-C8B348D2C5F5}" type="presOf" srcId="{E3667156-5357-4585-947D-966525312900}" destId="{A2B61FE1-EE90-4F45-A5DF-964101121B2A}" srcOrd="0" destOrd="0" presId="urn:microsoft.com/office/officeart/2005/8/layout/hProcess4"/>
    <dgm:cxn modelId="{A63DE1A4-65A1-40F6-AB84-B790288FA93C}" srcId="{96666687-20EA-4D1E-BAAE-DF93B1F789EE}" destId="{3D4F5357-51CC-4B12-834A-423A9B97235C}" srcOrd="1" destOrd="0" parTransId="{3E190EE0-84BF-4E42-868B-43EF01249580}" sibTransId="{4ACCA3F7-32C9-4655-831B-BA4CA325DBB6}"/>
    <dgm:cxn modelId="{6E3A24AC-60A3-45E4-8C41-E9BAF8CD7936}" srcId="{3D4F5357-51CC-4B12-834A-423A9B97235C}" destId="{3751A099-6AED-4F69-944A-3EA533E5A70B}" srcOrd="2" destOrd="0" parTransId="{723AB495-5D90-4331-A136-6E88A46CA991}" sibTransId="{10B902E3-E9C7-4150-BA57-1B4B7B5B17E4}"/>
    <dgm:cxn modelId="{F33B85AE-98F8-4D30-B71B-EB273D2BEE53}" type="presOf" srcId="{A9D49A71-9A90-4208-8B25-49F29F626398}" destId="{7B911B6F-01EC-41C6-9C98-9E12CCCCAF31}" srcOrd="0" destOrd="0" presId="urn:microsoft.com/office/officeart/2005/8/layout/hProcess4"/>
    <dgm:cxn modelId="{06FF3AB0-C4E4-42A5-B695-CCADC854590E}" srcId="{96666687-20EA-4D1E-BAAE-DF93B1F789EE}" destId="{E3667156-5357-4585-947D-966525312900}" srcOrd="2" destOrd="0" parTransId="{F31D769F-274F-46A7-85FC-32CD2B145C06}" sibTransId="{C84FD3BA-628D-4AE3-B535-3082A7373D6A}"/>
    <dgm:cxn modelId="{D68656C0-668D-4549-BF09-A5B682EA4853}" srcId="{3D4F5357-51CC-4B12-834A-423A9B97235C}" destId="{0F68EDB1-EB37-4C21-97F0-A3084C0E1D89}" srcOrd="0" destOrd="0" parTransId="{91969B3F-0FE2-46AC-BC39-60CC95C78B75}" sibTransId="{B6D9E2A8-7000-4E4C-80A2-8E401CC140FD}"/>
    <dgm:cxn modelId="{A3242ECC-29D0-4E67-B1D6-BCA26CFA4105}" type="presOf" srcId="{3751A099-6AED-4F69-944A-3EA533E5A70B}" destId="{0C2B86D7-3C12-4754-8201-525A6233D700}" srcOrd="0" destOrd="2" presId="urn:microsoft.com/office/officeart/2005/8/layout/hProcess4"/>
    <dgm:cxn modelId="{48C222D7-85BD-4511-BC42-36CE71DF7155}" type="presOf" srcId="{4ACCA3F7-32C9-4655-831B-BA4CA325DBB6}" destId="{D525695E-16B1-4D74-8825-E74EF3EFAC02}" srcOrd="0" destOrd="0" presId="urn:microsoft.com/office/officeart/2005/8/layout/hProcess4"/>
    <dgm:cxn modelId="{404510F2-DF32-4A6B-8BC6-3096F62881C1}" type="presOf" srcId="{6109DE71-2D1E-40E4-B23D-85F64AF05B73}" destId="{0C2B86D7-3C12-4754-8201-525A6233D700}" srcOrd="0" destOrd="3" presId="urn:microsoft.com/office/officeart/2005/8/layout/hProcess4"/>
    <dgm:cxn modelId="{AB6672FC-C727-44B7-930A-4DC32F05D676}" type="presOf" srcId="{96666687-20EA-4D1E-BAAE-DF93B1F789EE}" destId="{8E03D19D-A77D-425A-8AA4-78E092252B78}" srcOrd="0" destOrd="0" presId="urn:microsoft.com/office/officeart/2005/8/layout/hProcess4"/>
    <dgm:cxn modelId="{84A0451A-0C21-4B56-A3D6-ECE8A3FD4E8E}" type="presParOf" srcId="{8E03D19D-A77D-425A-8AA4-78E092252B78}" destId="{F488C710-C9F8-4F19-80A6-A76D4ABDB1A2}" srcOrd="0" destOrd="0" presId="urn:microsoft.com/office/officeart/2005/8/layout/hProcess4"/>
    <dgm:cxn modelId="{B065678F-A23B-444F-B352-9F61B062B610}" type="presParOf" srcId="{8E03D19D-A77D-425A-8AA4-78E092252B78}" destId="{FB842A3E-B9E8-47E4-93E0-6954F817BA0C}" srcOrd="1" destOrd="0" presId="urn:microsoft.com/office/officeart/2005/8/layout/hProcess4"/>
    <dgm:cxn modelId="{C678B390-3214-458D-8C17-9EB00933F487}" type="presParOf" srcId="{8E03D19D-A77D-425A-8AA4-78E092252B78}" destId="{A1E81D71-6C3A-4A77-811C-3F12BB4ABB0D}" srcOrd="2" destOrd="0" presId="urn:microsoft.com/office/officeart/2005/8/layout/hProcess4"/>
    <dgm:cxn modelId="{893517C9-1518-4531-8BE7-454740AA56D9}" type="presParOf" srcId="{A1E81D71-6C3A-4A77-811C-3F12BB4ABB0D}" destId="{83365A30-943A-429D-A97F-B347C916F3D5}" srcOrd="0" destOrd="0" presId="urn:microsoft.com/office/officeart/2005/8/layout/hProcess4"/>
    <dgm:cxn modelId="{484E7164-A6E3-4CBA-90B1-4E55556D02CD}" type="presParOf" srcId="{83365A30-943A-429D-A97F-B347C916F3D5}" destId="{E6871EEF-247F-464A-BBDE-F40CC9ED99DB}" srcOrd="0" destOrd="0" presId="urn:microsoft.com/office/officeart/2005/8/layout/hProcess4"/>
    <dgm:cxn modelId="{7767E85F-51C5-4ABF-92A0-73A59B309165}" type="presParOf" srcId="{83365A30-943A-429D-A97F-B347C916F3D5}" destId="{AAEBC666-ACC0-434A-8FFF-E9C3470440B0}" srcOrd="1" destOrd="0" presId="urn:microsoft.com/office/officeart/2005/8/layout/hProcess4"/>
    <dgm:cxn modelId="{5EDC2BC8-6C5A-49D2-B4F2-B5067DF2E82E}" type="presParOf" srcId="{83365A30-943A-429D-A97F-B347C916F3D5}" destId="{C73956C6-B3F5-425F-B008-468EB3AD8E7D}" srcOrd="2" destOrd="0" presId="urn:microsoft.com/office/officeart/2005/8/layout/hProcess4"/>
    <dgm:cxn modelId="{A41EE3AB-ECCF-49DB-AE70-B2461EAD336F}" type="presParOf" srcId="{83365A30-943A-429D-A97F-B347C916F3D5}" destId="{7B911B6F-01EC-41C6-9C98-9E12CCCCAF31}" srcOrd="3" destOrd="0" presId="urn:microsoft.com/office/officeart/2005/8/layout/hProcess4"/>
    <dgm:cxn modelId="{83D5AF33-0CE9-42A6-9794-BAB008FB0706}" type="presParOf" srcId="{83365A30-943A-429D-A97F-B347C916F3D5}" destId="{9ADDA8B6-E95C-4E5F-86CB-B4F2AFCD527C}" srcOrd="4" destOrd="0" presId="urn:microsoft.com/office/officeart/2005/8/layout/hProcess4"/>
    <dgm:cxn modelId="{399C3866-4866-44A8-8696-73C0D8F25A08}" type="presParOf" srcId="{A1E81D71-6C3A-4A77-811C-3F12BB4ABB0D}" destId="{56D4B356-1B4C-4F49-BEA7-5BB36C7FD11F}" srcOrd="1" destOrd="0" presId="urn:microsoft.com/office/officeart/2005/8/layout/hProcess4"/>
    <dgm:cxn modelId="{0FC27F0A-E01D-4B15-B9C3-02599FE48155}" type="presParOf" srcId="{A1E81D71-6C3A-4A77-811C-3F12BB4ABB0D}" destId="{56BBF1A3-ECD0-412A-9202-D397B12C2D28}" srcOrd="2" destOrd="0" presId="urn:microsoft.com/office/officeart/2005/8/layout/hProcess4"/>
    <dgm:cxn modelId="{CA3864F6-DF65-4C26-BA31-2941E80B53D1}" type="presParOf" srcId="{56BBF1A3-ECD0-412A-9202-D397B12C2D28}" destId="{8CBABAD3-AF2F-42FF-99AD-FCE7AC0FB397}" srcOrd="0" destOrd="0" presId="urn:microsoft.com/office/officeart/2005/8/layout/hProcess4"/>
    <dgm:cxn modelId="{0A8CFD74-4482-4282-A223-1376080E28D4}" type="presParOf" srcId="{56BBF1A3-ECD0-412A-9202-D397B12C2D28}" destId="{0C2B86D7-3C12-4754-8201-525A6233D700}" srcOrd="1" destOrd="0" presId="urn:microsoft.com/office/officeart/2005/8/layout/hProcess4"/>
    <dgm:cxn modelId="{02E3A76E-10AA-4803-8DBA-CC89ED2F33E0}" type="presParOf" srcId="{56BBF1A3-ECD0-412A-9202-D397B12C2D28}" destId="{56FA7379-EC91-464D-A8B1-243A6579D4C2}" srcOrd="2" destOrd="0" presId="urn:microsoft.com/office/officeart/2005/8/layout/hProcess4"/>
    <dgm:cxn modelId="{1DD013D1-E1F4-4848-930E-FD136D8C139B}" type="presParOf" srcId="{56BBF1A3-ECD0-412A-9202-D397B12C2D28}" destId="{0F153561-2329-4FF4-AD56-8214F13B5DBA}" srcOrd="3" destOrd="0" presId="urn:microsoft.com/office/officeart/2005/8/layout/hProcess4"/>
    <dgm:cxn modelId="{66ED845C-1EFA-44EB-8362-B76771693DF7}" type="presParOf" srcId="{56BBF1A3-ECD0-412A-9202-D397B12C2D28}" destId="{CBCFB62D-CC7E-46D2-9BA3-0ABC02FBD777}" srcOrd="4" destOrd="0" presId="urn:microsoft.com/office/officeart/2005/8/layout/hProcess4"/>
    <dgm:cxn modelId="{C1FACC2E-0529-4060-92A4-DA3B3A38718D}" type="presParOf" srcId="{A1E81D71-6C3A-4A77-811C-3F12BB4ABB0D}" destId="{D525695E-16B1-4D74-8825-E74EF3EFAC02}" srcOrd="3" destOrd="0" presId="urn:microsoft.com/office/officeart/2005/8/layout/hProcess4"/>
    <dgm:cxn modelId="{5848DBF9-80E6-4ACA-B9FA-FE9F0C845BB1}" type="presParOf" srcId="{A1E81D71-6C3A-4A77-811C-3F12BB4ABB0D}" destId="{568AC4C2-779C-4D51-BA32-06B9215E0E3F}" srcOrd="4" destOrd="0" presId="urn:microsoft.com/office/officeart/2005/8/layout/hProcess4"/>
    <dgm:cxn modelId="{51D655F1-2004-4E15-9F55-F739199000E7}" type="presParOf" srcId="{568AC4C2-779C-4D51-BA32-06B9215E0E3F}" destId="{7B078B63-4007-4EE9-8062-7C9047B805AF}" srcOrd="0" destOrd="0" presId="urn:microsoft.com/office/officeart/2005/8/layout/hProcess4"/>
    <dgm:cxn modelId="{4C0DE855-3AEC-4A4C-BC1E-38BF5EBD7BF8}" type="presParOf" srcId="{568AC4C2-779C-4D51-BA32-06B9215E0E3F}" destId="{692BDA21-E181-412F-A8BA-11195C338BA8}" srcOrd="1" destOrd="0" presId="urn:microsoft.com/office/officeart/2005/8/layout/hProcess4"/>
    <dgm:cxn modelId="{F1C23CC6-9677-4366-A2F0-DF3DD8747642}" type="presParOf" srcId="{568AC4C2-779C-4D51-BA32-06B9215E0E3F}" destId="{7BBFD9A4-93A1-447F-B7CA-DFE6AA1CB23C}" srcOrd="2" destOrd="0" presId="urn:microsoft.com/office/officeart/2005/8/layout/hProcess4"/>
    <dgm:cxn modelId="{A34E1994-EB44-415C-87CF-B4BE9FF11F1D}" type="presParOf" srcId="{568AC4C2-779C-4D51-BA32-06B9215E0E3F}" destId="{A2B61FE1-EE90-4F45-A5DF-964101121B2A}" srcOrd="3" destOrd="0" presId="urn:microsoft.com/office/officeart/2005/8/layout/hProcess4"/>
    <dgm:cxn modelId="{CAF7D789-3084-4AFF-95EE-BD57E05C631B}" type="presParOf" srcId="{568AC4C2-779C-4D51-BA32-06B9215E0E3F}" destId="{565D2CC4-F0C2-4E23-A08D-C77C24A75DD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666687-20EA-4D1E-BAAE-DF93B1F789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F5357-51CC-4B12-834A-423A9B97235C}">
      <dgm:prSet phldrT="[Text]"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Neoadjuvant</a:t>
          </a:r>
          <a:endParaRPr lang="en-US" dirty="0"/>
        </a:p>
      </dgm:t>
    </dgm:pt>
    <dgm:pt modelId="{3E190EE0-84BF-4E42-868B-43EF01249580}" type="parTrans" cxnId="{A63DE1A4-65A1-40F6-AB84-B790288FA93C}">
      <dgm:prSet/>
      <dgm:spPr/>
      <dgm:t>
        <a:bodyPr/>
        <a:lstStyle/>
        <a:p>
          <a:endParaRPr lang="en-US"/>
        </a:p>
      </dgm:t>
    </dgm:pt>
    <dgm:pt modelId="{4ACCA3F7-32C9-4655-831B-BA4CA325DBB6}" type="sibTrans" cxnId="{A63DE1A4-65A1-40F6-AB84-B790288FA93C}">
      <dgm:prSet/>
      <dgm:spPr/>
      <dgm:t>
        <a:bodyPr/>
        <a:lstStyle/>
        <a:p>
          <a:endParaRPr lang="en-US"/>
        </a:p>
      </dgm:t>
    </dgm:pt>
    <dgm:pt modelId="{EFFE1B8E-B61C-4722-B28A-C4B2E62F1811}">
      <dgm:prSet phldrT="[Text]" phldr="0"/>
      <dgm:spPr/>
      <dgm:t>
        <a:bodyPr/>
        <a:lstStyle/>
        <a:p>
          <a:pPr rtl="0"/>
          <a:r>
            <a:rPr lang="en-US" dirty="0">
              <a:latin typeface="Aptos Display" panose="020F0302020204030204"/>
              <a:hlinkClick xmlns:r="http://schemas.openxmlformats.org/officeDocument/2006/relationships" r:id="rId1"/>
            </a:rPr>
            <a:t>S2212 SCARLET</a:t>
          </a:r>
          <a:r>
            <a:rPr lang="en-US" dirty="0">
              <a:latin typeface="Aptos Display" panose="020F0302020204030204"/>
            </a:rPr>
            <a:t>: Shorter Anthracycline-Free Chemo Immunotherapy Adapted to Pathological Response in Early Triple Negative Breast Cancer (SCARLET), A Randomized Phase III Study</a:t>
          </a:r>
          <a:endParaRPr lang="en-US" dirty="0"/>
        </a:p>
      </dgm:t>
    </dgm:pt>
    <dgm:pt modelId="{6BA43499-E0B3-4B7F-A7AA-8E74447586E2}" type="parTrans" cxnId="{302301A7-873B-4F4C-96F5-5E89A4BFD4CA}">
      <dgm:prSet/>
      <dgm:spPr/>
      <dgm:t>
        <a:bodyPr/>
        <a:lstStyle/>
        <a:p>
          <a:endParaRPr lang="en-US"/>
        </a:p>
      </dgm:t>
    </dgm:pt>
    <dgm:pt modelId="{BEAFB660-B48E-4AA6-80D7-C209F8E1F3B5}" type="sibTrans" cxnId="{302301A7-873B-4F4C-96F5-5E89A4BFD4CA}">
      <dgm:prSet/>
      <dgm:spPr/>
      <dgm:t>
        <a:bodyPr/>
        <a:lstStyle/>
        <a:p>
          <a:endParaRPr lang="en-US"/>
        </a:p>
      </dgm:t>
    </dgm:pt>
    <dgm:pt modelId="{86A7F462-1D7F-4BDC-8A36-BD71CE707EBF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B-STRONGER</a:t>
          </a:r>
          <a:r>
            <a:rPr lang="en-US" dirty="0"/>
            <a:t>: Breast Cancer-Minimal/Molecular Residual Disease Detection and Therapy Monitoring in Patients with Early Stage TNBC-Phase I (B-STRONGER-I)</a:t>
          </a:r>
        </a:p>
      </dgm:t>
    </dgm:pt>
    <dgm:pt modelId="{3A0DEB40-80BC-4A1A-BAED-7DDF2471B3AE}" type="parTrans" cxnId="{64796E89-77C3-4B25-AB87-12F339814B39}">
      <dgm:prSet/>
      <dgm:spPr/>
      <dgm:t>
        <a:bodyPr/>
        <a:lstStyle/>
        <a:p>
          <a:endParaRPr lang="en-US"/>
        </a:p>
      </dgm:t>
    </dgm:pt>
    <dgm:pt modelId="{B18A304F-8ED6-444A-9BD9-8EF2A1B277B2}" type="sibTrans" cxnId="{64796E89-77C3-4B25-AB87-12F339814B39}">
      <dgm:prSet/>
      <dgm:spPr/>
      <dgm:t>
        <a:bodyPr/>
        <a:lstStyle/>
        <a:p>
          <a:endParaRPr lang="en-US"/>
        </a:p>
      </dgm:t>
    </dgm:pt>
    <dgm:pt modelId="{45786478-0F8A-49D2-BF93-ED733E36C27C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OptimICE-PCR</a:t>
          </a:r>
          <a:r>
            <a:rPr lang="en-US" dirty="0"/>
            <a:t>: </a:t>
          </a:r>
          <a:r>
            <a:rPr lang="en-US" dirty="0">
              <a:latin typeface="Aptos Display" panose="020F0302020204030204"/>
            </a:rPr>
            <a:t>A012103-Escalation</a:t>
          </a:r>
          <a:r>
            <a:rPr lang="en-US" dirty="0"/>
            <a:t> of Therapy in Early-Stage TNBC Patients Who Achieve </a:t>
          </a:r>
          <a:r>
            <a:rPr lang="en-US" dirty="0" err="1"/>
            <a:t>pCR</a:t>
          </a:r>
          <a:r>
            <a:rPr lang="en-US" dirty="0"/>
            <a:t> After Neoadjuvant Chemotherapy with Checkpoint Inhibitor Therapy</a:t>
          </a:r>
        </a:p>
      </dgm:t>
    </dgm:pt>
    <dgm:pt modelId="{6D2C9F5E-EB79-47B6-A4F2-07E809C4CDD3}" type="parTrans" cxnId="{0388C436-1570-442B-87A4-43D840A51C7D}">
      <dgm:prSet/>
      <dgm:spPr/>
      <dgm:t>
        <a:bodyPr/>
        <a:lstStyle/>
        <a:p>
          <a:endParaRPr lang="en-US"/>
        </a:p>
      </dgm:t>
    </dgm:pt>
    <dgm:pt modelId="{5C5F1DBD-3A9F-4807-9498-3592C98C10AD}" type="sibTrans" cxnId="{0388C436-1570-442B-87A4-43D840A51C7D}">
      <dgm:prSet/>
      <dgm:spPr/>
      <dgm:t>
        <a:bodyPr/>
        <a:lstStyle/>
        <a:p>
          <a:endParaRPr lang="en-US"/>
        </a:p>
      </dgm:t>
    </dgm:pt>
    <dgm:pt modelId="{A0225438-9C80-4938-B789-A5D3B42EC3F1}">
      <dgm:prSet phldr="0"/>
      <dgm:spPr/>
      <dgm:t>
        <a:bodyPr/>
        <a:lstStyle/>
        <a:p>
          <a:endParaRPr lang="en-US" dirty="0">
            <a:latin typeface="Aptos Display" panose="020F0302020204030204"/>
          </a:endParaRPr>
        </a:p>
      </dgm:t>
    </dgm:pt>
    <dgm:pt modelId="{378AB33D-2FE9-4F7D-B049-BC4C9D26E00C}" type="parTrans" cxnId="{17042CB9-65B8-4F7F-A66E-1A3B95C8B2F8}">
      <dgm:prSet/>
      <dgm:spPr/>
    </dgm:pt>
    <dgm:pt modelId="{82F415BA-2AE5-4978-957A-E3452744ACD9}" type="sibTrans" cxnId="{17042CB9-65B8-4F7F-A66E-1A3B95C8B2F8}">
      <dgm:prSet/>
      <dgm:spPr/>
    </dgm:pt>
    <dgm:pt modelId="{2F00749F-FD9F-4C63-9033-29CB521E71B9}">
      <dgm:prSet phldr="0"/>
      <dgm:spPr/>
      <dgm:t>
        <a:bodyPr/>
        <a:lstStyle/>
        <a:p>
          <a:r>
            <a:rPr lang="en-US" dirty="0">
              <a:latin typeface="Aptos Display" panose="020F0302020204030204"/>
            </a:rPr>
            <a:t>Adjuvant</a:t>
          </a:r>
        </a:p>
      </dgm:t>
    </dgm:pt>
    <dgm:pt modelId="{D394F0E9-6113-44D4-8A77-33C28BB140FF}" type="parTrans" cxnId="{A15CBFFA-6A67-4012-818D-F5FD55D5B074}">
      <dgm:prSet/>
      <dgm:spPr/>
    </dgm:pt>
    <dgm:pt modelId="{CB32821E-DD2D-426C-88EE-F5B2D8A065DD}" type="sibTrans" cxnId="{A15CBFFA-6A67-4012-818D-F5FD55D5B074}">
      <dgm:prSet/>
      <dgm:spPr/>
    </dgm:pt>
    <dgm:pt modelId="{CE97BECE-F9C8-4D98-A566-DCCA6080EA53}">
      <dgm:prSet phldr="0"/>
      <dgm:spPr/>
      <dgm:t>
        <a:bodyPr/>
        <a:lstStyle/>
        <a:p>
          <a:endParaRPr lang="en-US" dirty="0">
            <a:latin typeface="Aptos Display" panose="020F0302020204030204"/>
          </a:endParaRPr>
        </a:p>
      </dgm:t>
    </dgm:pt>
    <dgm:pt modelId="{A0567BEE-2528-4D4A-8920-9DCBDF8B9239}" type="parTrans" cxnId="{66E3CDB2-5707-45B5-B590-6707676E0568}">
      <dgm:prSet/>
      <dgm:spPr/>
    </dgm:pt>
    <dgm:pt modelId="{C36D80C1-DC77-4F46-8E7C-DD6054CAA70A}" type="sibTrans" cxnId="{66E3CDB2-5707-45B5-B590-6707676E0568}">
      <dgm:prSet/>
      <dgm:spPr/>
    </dgm:pt>
    <dgm:pt modelId="{A05D1B2D-DAF1-4D9A-A2D2-BB67C6A6DFFC}">
      <dgm:prSet phldr="0"/>
      <dgm:spPr/>
      <dgm:t>
        <a:bodyPr/>
        <a:lstStyle/>
        <a:p>
          <a:r>
            <a:rPr lang="en-US" dirty="0">
              <a:latin typeface="Aptos Display" panose="020F0302020204030204"/>
            </a:rPr>
            <a:t>Metastatic</a:t>
          </a:r>
        </a:p>
      </dgm:t>
    </dgm:pt>
    <dgm:pt modelId="{14B3EF4E-3271-4CE4-B195-BD481D7EFBAA}" type="parTrans" cxnId="{D7C19C40-5859-4945-86DE-407C4A9834BF}">
      <dgm:prSet/>
      <dgm:spPr/>
    </dgm:pt>
    <dgm:pt modelId="{35C739CD-DCF6-4C04-B867-A18963EDEFEC}" type="sibTrans" cxnId="{D7C19C40-5859-4945-86DE-407C4A9834BF}">
      <dgm:prSet/>
      <dgm:spPr/>
    </dgm:pt>
    <dgm:pt modelId="{8E03D19D-A77D-425A-8AA4-78E092252B78}" type="pres">
      <dgm:prSet presAssocID="{96666687-20EA-4D1E-BAAE-DF93B1F789EE}" presName="Name0" presStyleCnt="0">
        <dgm:presLayoutVars>
          <dgm:dir/>
          <dgm:animLvl val="lvl"/>
          <dgm:resizeHandles val="exact"/>
        </dgm:presLayoutVars>
      </dgm:prSet>
      <dgm:spPr/>
    </dgm:pt>
    <dgm:pt modelId="{F488C710-C9F8-4F19-80A6-A76D4ABDB1A2}" type="pres">
      <dgm:prSet presAssocID="{96666687-20EA-4D1E-BAAE-DF93B1F789EE}" presName="tSp" presStyleCnt="0"/>
      <dgm:spPr/>
    </dgm:pt>
    <dgm:pt modelId="{FB842A3E-B9E8-47E4-93E0-6954F817BA0C}" type="pres">
      <dgm:prSet presAssocID="{96666687-20EA-4D1E-BAAE-DF93B1F789EE}" presName="bSp" presStyleCnt="0"/>
      <dgm:spPr/>
    </dgm:pt>
    <dgm:pt modelId="{A1E81D71-6C3A-4A77-811C-3F12BB4ABB0D}" type="pres">
      <dgm:prSet presAssocID="{96666687-20EA-4D1E-BAAE-DF93B1F789EE}" presName="process" presStyleCnt="0"/>
      <dgm:spPr/>
    </dgm:pt>
    <dgm:pt modelId="{FD061A50-78C3-4E56-8375-9B4026F0A0A7}" type="pres">
      <dgm:prSet presAssocID="{3D4F5357-51CC-4B12-834A-423A9B97235C}" presName="composite1" presStyleCnt="0"/>
      <dgm:spPr/>
    </dgm:pt>
    <dgm:pt modelId="{62E85D43-C023-48D7-8318-34A2473198BF}" type="pres">
      <dgm:prSet presAssocID="{3D4F5357-51CC-4B12-834A-423A9B97235C}" presName="dummyNode1" presStyleLbl="node1" presStyleIdx="0" presStyleCnt="3"/>
      <dgm:spPr/>
    </dgm:pt>
    <dgm:pt modelId="{CC10CB93-B893-4FD9-9FDD-FC25D400A23D}" type="pres">
      <dgm:prSet presAssocID="{3D4F5357-51CC-4B12-834A-423A9B97235C}" presName="childNode1" presStyleLbl="bgAcc1" presStyleIdx="0" presStyleCnt="3">
        <dgm:presLayoutVars>
          <dgm:bulletEnabled val="1"/>
        </dgm:presLayoutVars>
      </dgm:prSet>
      <dgm:spPr/>
    </dgm:pt>
    <dgm:pt modelId="{4D4C6F43-587D-4BBB-ADA3-6ADFE79B404A}" type="pres">
      <dgm:prSet presAssocID="{3D4F5357-51CC-4B12-834A-423A9B97235C}" presName="childNode1tx" presStyleLbl="bgAcc1" presStyleIdx="0" presStyleCnt="3">
        <dgm:presLayoutVars>
          <dgm:bulletEnabled val="1"/>
        </dgm:presLayoutVars>
      </dgm:prSet>
      <dgm:spPr/>
    </dgm:pt>
    <dgm:pt modelId="{A1C6125E-0DF4-485C-85A3-7062662A4E79}" type="pres">
      <dgm:prSet presAssocID="{3D4F5357-51CC-4B12-834A-423A9B97235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39B0145-F1BE-47F8-AEED-3AFDE2C9FE6B}" type="pres">
      <dgm:prSet presAssocID="{3D4F5357-51CC-4B12-834A-423A9B97235C}" presName="connSite1" presStyleCnt="0"/>
      <dgm:spPr/>
    </dgm:pt>
    <dgm:pt modelId="{A10FF9D6-B0A6-4B0D-90FB-FFA901A65212}" type="pres">
      <dgm:prSet presAssocID="{4ACCA3F7-32C9-4655-831B-BA4CA325DBB6}" presName="Name9" presStyleLbl="sibTrans2D1" presStyleIdx="0" presStyleCnt="2"/>
      <dgm:spPr/>
    </dgm:pt>
    <dgm:pt modelId="{9B492A10-156E-45D4-8A94-2DB39C44E0C9}" type="pres">
      <dgm:prSet presAssocID="{2F00749F-FD9F-4C63-9033-29CB521E71B9}" presName="composite2" presStyleCnt="0"/>
      <dgm:spPr/>
    </dgm:pt>
    <dgm:pt modelId="{4E6FD3F3-D491-43D2-A1E2-9B08E553363E}" type="pres">
      <dgm:prSet presAssocID="{2F00749F-FD9F-4C63-9033-29CB521E71B9}" presName="dummyNode2" presStyleLbl="node1" presStyleIdx="0" presStyleCnt="3"/>
      <dgm:spPr/>
    </dgm:pt>
    <dgm:pt modelId="{3141B5B3-9046-441E-8306-A39A26903760}" type="pres">
      <dgm:prSet presAssocID="{2F00749F-FD9F-4C63-9033-29CB521E71B9}" presName="childNode2" presStyleLbl="bgAcc1" presStyleIdx="1" presStyleCnt="3">
        <dgm:presLayoutVars>
          <dgm:bulletEnabled val="1"/>
        </dgm:presLayoutVars>
      </dgm:prSet>
      <dgm:spPr/>
    </dgm:pt>
    <dgm:pt modelId="{7E747A02-CBA0-40E2-81B0-FCDA8CA7D705}" type="pres">
      <dgm:prSet presAssocID="{2F00749F-FD9F-4C63-9033-29CB521E71B9}" presName="childNode2tx" presStyleLbl="bgAcc1" presStyleIdx="1" presStyleCnt="3">
        <dgm:presLayoutVars>
          <dgm:bulletEnabled val="1"/>
        </dgm:presLayoutVars>
      </dgm:prSet>
      <dgm:spPr/>
    </dgm:pt>
    <dgm:pt modelId="{C91315D8-9A2F-45C2-973C-AE1A621D1102}" type="pres">
      <dgm:prSet presAssocID="{2F00749F-FD9F-4C63-9033-29CB521E71B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40AAB202-2F6A-4859-96D7-0BA07B6EF574}" type="pres">
      <dgm:prSet presAssocID="{2F00749F-FD9F-4C63-9033-29CB521E71B9}" presName="connSite2" presStyleCnt="0"/>
      <dgm:spPr/>
    </dgm:pt>
    <dgm:pt modelId="{C51AA7A2-1521-48F5-A941-E1CE19F055F0}" type="pres">
      <dgm:prSet presAssocID="{CB32821E-DD2D-426C-88EE-F5B2D8A065DD}" presName="Name18" presStyleLbl="sibTrans2D1" presStyleIdx="1" presStyleCnt="2"/>
      <dgm:spPr/>
    </dgm:pt>
    <dgm:pt modelId="{C3C29C85-6CBB-45D9-8BCD-1DD22D60F369}" type="pres">
      <dgm:prSet presAssocID="{A05D1B2D-DAF1-4D9A-A2D2-BB67C6A6DFFC}" presName="composite1" presStyleCnt="0"/>
      <dgm:spPr/>
    </dgm:pt>
    <dgm:pt modelId="{37C257C3-C511-49A3-B712-7B44578BC9CD}" type="pres">
      <dgm:prSet presAssocID="{A05D1B2D-DAF1-4D9A-A2D2-BB67C6A6DFFC}" presName="dummyNode1" presStyleLbl="node1" presStyleIdx="1" presStyleCnt="3"/>
      <dgm:spPr/>
    </dgm:pt>
    <dgm:pt modelId="{182C51DA-C3E2-478A-AFD4-A91B4CE9B9E3}" type="pres">
      <dgm:prSet presAssocID="{A05D1B2D-DAF1-4D9A-A2D2-BB67C6A6DFFC}" presName="childNode1" presStyleLbl="bgAcc1" presStyleIdx="2" presStyleCnt="3">
        <dgm:presLayoutVars>
          <dgm:bulletEnabled val="1"/>
        </dgm:presLayoutVars>
      </dgm:prSet>
      <dgm:spPr/>
    </dgm:pt>
    <dgm:pt modelId="{85E82787-30DB-484D-A338-B53ED18E7496}" type="pres">
      <dgm:prSet presAssocID="{A05D1B2D-DAF1-4D9A-A2D2-BB67C6A6DFFC}" presName="childNode1tx" presStyleLbl="bgAcc1" presStyleIdx="2" presStyleCnt="3">
        <dgm:presLayoutVars>
          <dgm:bulletEnabled val="1"/>
        </dgm:presLayoutVars>
      </dgm:prSet>
      <dgm:spPr/>
    </dgm:pt>
    <dgm:pt modelId="{EC5EA96C-4E35-4CB2-BC79-7E3E3D3E7522}" type="pres">
      <dgm:prSet presAssocID="{A05D1B2D-DAF1-4D9A-A2D2-BB67C6A6DFF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C30240A-6999-44FA-88A0-6A7B396BC60A}" type="pres">
      <dgm:prSet presAssocID="{A05D1B2D-DAF1-4D9A-A2D2-BB67C6A6DFFC}" presName="connSite1" presStyleCnt="0"/>
      <dgm:spPr/>
    </dgm:pt>
  </dgm:ptLst>
  <dgm:cxnLst>
    <dgm:cxn modelId="{E9C3260F-FA68-4FB9-9B10-9E7C3BFA826B}" type="presOf" srcId="{2F00749F-FD9F-4C63-9033-29CB521E71B9}" destId="{C91315D8-9A2F-45C2-973C-AE1A621D1102}" srcOrd="0" destOrd="0" presId="urn:microsoft.com/office/officeart/2005/8/layout/hProcess4"/>
    <dgm:cxn modelId="{E5CF8314-4CDE-489D-984F-1E65C21B2445}" type="presOf" srcId="{EFFE1B8E-B61C-4722-B28A-C4B2E62F1811}" destId="{4D4C6F43-587D-4BBB-ADA3-6ADFE79B404A}" srcOrd="1" destOrd="0" presId="urn:microsoft.com/office/officeart/2005/8/layout/hProcess4"/>
    <dgm:cxn modelId="{F98D8831-976E-4877-9617-7784CE4FDD09}" type="presOf" srcId="{CE97BECE-F9C8-4D98-A566-DCCA6080EA53}" destId="{7E747A02-CBA0-40E2-81B0-FCDA8CA7D705}" srcOrd="1" destOrd="1" presId="urn:microsoft.com/office/officeart/2005/8/layout/hProcess4"/>
    <dgm:cxn modelId="{0A290535-4AEC-48A6-A2A5-E2120936E786}" type="presOf" srcId="{45786478-0F8A-49D2-BF93-ED733E36C27C}" destId="{7E747A02-CBA0-40E2-81B0-FCDA8CA7D705}" srcOrd="1" destOrd="0" presId="urn:microsoft.com/office/officeart/2005/8/layout/hProcess4"/>
    <dgm:cxn modelId="{0388C436-1570-442B-87A4-43D840A51C7D}" srcId="{2F00749F-FD9F-4C63-9033-29CB521E71B9}" destId="{45786478-0F8A-49D2-BF93-ED733E36C27C}" srcOrd="0" destOrd="0" parTransId="{6D2C9F5E-EB79-47B6-A4F2-07E809C4CDD3}" sibTransId="{5C5F1DBD-3A9F-4807-9498-3592C98C10AD}"/>
    <dgm:cxn modelId="{D7C19C40-5859-4945-86DE-407C4A9834BF}" srcId="{96666687-20EA-4D1E-BAAE-DF93B1F789EE}" destId="{A05D1B2D-DAF1-4D9A-A2D2-BB67C6A6DFFC}" srcOrd="2" destOrd="0" parTransId="{14B3EF4E-3271-4CE4-B195-BD481D7EFBAA}" sibTransId="{35C739CD-DCF6-4C04-B867-A18963EDEFEC}"/>
    <dgm:cxn modelId="{D51B0F64-BADA-4382-81DA-8A597EC129FD}" type="presOf" srcId="{86A7F462-1D7F-4BDC-8A36-BD71CE707EBF}" destId="{4D4C6F43-587D-4BBB-ADA3-6ADFE79B404A}" srcOrd="1" destOrd="1" presId="urn:microsoft.com/office/officeart/2005/8/layout/hProcess4"/>
    <dgm:cxn modelId="{6CCDAC6D-1E31-4C1E-8CF8-ABB62AC929CE}" type="presOf" srcId="{4ACCA3F7-32C9-4655-831B-BA4CA325DBB6}" destId="{A10FF9D6-B0A6-4B0D-90FB-FFA901A65212}" srcOrd="0" destOrd="0" presId="urn:microsoft.com/office/officeart/2005/8/layout/hProcess4"/>
    <dgm:cxn modelId="{2557BD53-40BE-4394-B2E1-6466F92E9AD6}" type="presOf" srcId="{EFFE1B8E-B61C-4722-B28A-C4B2E62F1811}" destId="{CC10CB93-B893-4FD9-9FDD-FC25D400A23D}" srcOrd="0" destOrd="0" presId="urn:microsoft.com/office/officeart/2005/8/layout/hProcess4"/>
    <dgm:cxn modelId="{E369BE85-9DC9-49DF-9D5E-3F5408365E98}" type="presOf" srcId="{86A7F462-1D7F-4BDC-8A36-BD71CE707EBF}" destId="{CC10CB93-B893-4FD9-9FDD-FC25D400A23D}" srcOrd="0" destOrd="1" presId="urn:microsoft.com/office/officeart/2005/8/layout/hProcess4"/>
    <dgm:cxn modelId="{64796E89-77C3-4B25-AB87-12F339814B39}" srcId="{3D4F5357-51CC-4B12-834A-423A9B97235C}" destId="{86A7F462-1D7F-4BDC-8A36-BD71CE707EBF}" srcOrd="1" destOrd="0" parTransId="{3A0DEB40-80BC-4A1A-BAED-7DDF2471B3AE}" sibTransId="{B18A304F-8ED6-444A-9BD9-8EF2A1B277B2}"/>
    <dgm:cxn modelId="{AB20888B-E06A-4EC4-AC9F-B4CBAFE202F4}" type="presOf" srcId="{CE97BECE-F9C8-4D98-A566-DCCA6080EA53}" destId="{3141B5B3-9046-441E-8306-A39A26903760}" srcOrd="0" destOrd="1" presId="urn:microsoft.com/office/officeart/2005/8/layout/hProcess4"/>
    <dgm:cxn modelId="{9CC8CA90-8105-41CB-94FA-6ABC19FFA8DB}" type="presOf" srcId="{45786478-0F8A-49D2-BF93-ED733E36C27C}" destId="{3141B5B3-9046-441E-8306-A39A26903760}" srcOrd="0" destOrd="0" presId="urn:microsoft.com/office/officeart/2005/8/layout/hProcess4"/>
    <dgm:cxn modelId="{A63DE1A4-65A1-40F6-AB84-B790288FA93C}" srcId="{96666687-20EA-4D1E-BAAE-DF93B1F789EE}" destId="{3D4F5357-51CC-4B12-834A-423A9B97235C}" srcOrd="0" destOrd="0" parTransId="{3E190EE0-84BF-4E42-868B-43EF01249580}" sibTransId="{4ACCA3F7-32C9-4655-831B-BA4CA325DBB6}"/>
    <dgm:cxn modelId="{302301A7-873B-4F4C-96F5-5E89A4BFD4CA}" srcId="{3D4F5357-51CC-4B12-834A-423A9B97235C}" destId="{EFFE1B8E-B61C-4722-B28A-C4B2E62F1811}" srcOrd="0" destOrd="0" parTransId="{6BA43499-E0B3-4B7F-A7AA-8E74447586E2}" sibTransId="{BEAFB660-B48E-4AA6-80D7-C209F8E1F3B5}"/>
    <dgm:cxn modelId="{66E3CDB2-5707-45B5-B590-6707676E0568}" srcId="{2F00749F-FD9F-4C63-9033-29CB521E71B9}" destId="{CE97BECE-F9C8-4D98-A566-DCCA6080EA53}" srcOrd="1" destOrd="0" parTransId="{A0567BEE-2528-4D4A-8920-9DCBDF8B9239}" sibTransId="{C36D80C1-DC77-4F46-8E7C-DD6054CAA70A}"/>
    <dgm:cxn modelId="{41CC93B8-28D3-4FF5-A8B2-799CEF72ECE0}" type="presOf" srcId="{A0225438-9C80-4938-B789-A5D3B42EC3F1}" destId="{CC10CB93-B893-4FD9-9FDD-FC25D400A23D}" srcOrd="0" destOrd="2" presId="urn:microsoft.com/office/officeart/2005/8/layout/hProcess4"/>
    <dgm:cxn modelId="{17042CB9-65B8-4F7F-A66E-1A3B95C8B2F8}" srcId="{3D4F5357-51CC-4B12-834A-423A9B97235C}" destId="{A0225438-9C80-4938-B789-A5D3B42EC3F1}" srcOrd="2" destOrd="0" parTransId="{378AB33D-2FE9-4F7D-B049-BC4C9D26E00C}" sibTransId="{82F415BA-2AE5-4978-957A-E3452744ACD9}"/>
    <dgm:cxn modelId="{269B7CE1-AF5D-42D5-948C-6E200C8874A8}" type="presOf" srcId="{A05D1B2D-DAF1-4D9A-A2D2-BB67C6A6DFFC}" destId="{EC5EA96C-4E35-4CB2-BC79-7E3E3D3E7522}" srcOrd="0" destOrd="0" presId="urn:microsoft.com/office/officeart/2005/8/layout/hProcess4"/>
    <dgm:cxn modelId="{4D6B2DE7-4113-4A1A-AC63-5FA7B6B2CCEC}" type="presOf" srcId="{3D4F5357-51CC-4B12-834A-423A9B97235C}" destId="{A1C6125E-0DF4-485C-85A3-7062662A4E79}" srcOrd="0" destOrd="0" presId="urn:microsoft.com/office/officeart/2005/8/layout/hProcess4"/>
    <dgm:cxn modelId="{46CF06E9-B0F3-47D4-B4C6-85ADCE2FD649}" type="presOf" srcId="{A0225438-9C80-4938-B789-A5D3B42EC3F1}" destId="{4D4C6F43-587D-4BBB-ADA3-6ADFE79B404A}" srcOrd="1" destOrd="2" presId="urn:microsoft.com/office/officeart/2005/8/layout/hProcess4"/>
    <dgm:cxn modelId="{A15CBFFA-6A67-4012-818D-F5FD55D5B074}" srcId="{96666687-20EA-4D1E-BAAE-DF93B1F789EE}" destId="{2F00749F-FD9F-4C63-9033-29CB521E71B9}" srcOrd="1" destOrd="0" parTransId="{D394F0E9-6113-44D4-8A77-33C28BB140FF}" sibTransId="{CB32821E-DD2D-426C-88EE-F5B2D8A065DD}"/>
    <dgm:cxn modelId="{AB6672FC-C727-44B7-930A-4DC32F05D676}" type="presOf" srcId="{96666687-20EA-4D1E-BAAE-DF93B1F789EE}" destId="{8E03D19D-A77D-425A-8AA4-78E092252B78}" srcOrd="0" destOrd="0" presId="urn:microsoft.com/office/officeart/2005/8/layout/hProcess4"/>
    <dgm:cxn modelId="{68EADCFD-E067-40CF-8EA7-F82A46B2BA52}" type="presOf" srcId="{CB32821E-DD2D-426C-88EE-F5B2D8A065DD}" destId="{C51AA7A2-1521-48F5-A941-E1CE19F055F0}" srcOrd="0" destOrd="0" presId="urn:microsoft.com/office/officeart/2005/8/layout/hProcess4"/>
    <dgm:cxn modelId="{8C229636-5507-4615-A7D9-9AD2448B81D8}" type="presParOf" srcId="{8E03D19D-A77D-425A-8AA4-78E092252B78}" destId="{F488C710-C9F8-4F19-80A6-A76D4ABDB1A2}" srcOrd="0" destOrd="0" presId="urn:microsoft.com/office/officeart/2005/8/layout/hProcess4"/>
    <dgm:cxn modelId="{17542A79-A1E0-4C0C-91CC-7FA9B824E7CD}" type="presParOf" srcId="{8E03D19D-A77D-425A-8AA4-78E092252B78}" destId="{FB842A3E-B9E8-47E4-93E0-6954F817BA0C}" srcOrd="1" destOrd="0" presId="urn:microsoft.com/office/officeart/2005/8/layout/hProcess4"/>
    <dgm:cxn modelId="{F5E7654B-9A93-4F86-8930-1FD0729D73AF}" type="presParOf" srcId="{8E03D19D-A77D-425A-8AA4-78E092252B78}" destId="{A1E81D71-6C3A-4A77-811C-3F12BB4ABB0D}" srcOrd="2" destOrd="0" presId="urn:microsoft.com/office/officeart/2005/8/layout/hProcess4"/>
    <dgm:cxn modelId="{21C6D66B-13CC-4A16-9656-5150E72133F3}" type="presParOf" srcId="{A1E81D71-6C3A-4A77-811C-3F12BB4ABB0D}" destId="{FD061A50-78C3-4E56-8375-9B4026F0A0A7}" srcOrd="0" destOrd="0" presId="urn:microsoft.com/office/officeart/2005/8/layout/hProcess4"/>
    <dgm:cxn modelId="{2A20F17D-B006-40DC-B9FE-A2F350D7A810}" type="presParOf" srcId="{FD061A50-78C3-4E56-8375-9B4026F0A0A7}" destId="{62E85D43-C023-48D7-8318-34A2473198BF}" srcOrd="0" destOrd="0" presId="urn:microsoft.com/office/officeart/2005/8/layout/hProcess4"/>
    <dgm:cxn modelId="{CCB594CA-DA65-42B0-8264-8A5AE8BC1A9E}" type="presParOf" srcId="{FD061A50-78C3-4E56-8375-9B4026F0A0A7}" destId="{CC10CB93-B893-4FD9-9FDD-FC25D400A23D}" srcOrd="1" destOrd="0" presId="urn:microsoft.com/office/officeart/2005/8/layout/hProcess4"/>
    <dgm:cxn modelId="{DCF51EBB-4B19-4901-8B07-81CA09368B13}" type="presParOf" srcId="{FD061A50-78C3-4E56-8375-9B4026F0A0A7}" destId="{4D4C6F43-587D-4BBB-ADA3-6ADFE79B404A}" srcOrd="2" destOrd="0" presId="urn:microsoft.com/office/officeart/2005/8/layout/hProcess4"/>
    <dgm:cxn modelId="{E87D20D6-C3E5-4992-BEF8-5AF35AF980C9}" type="presParOf" srcId="{FD061A50-78C3-4E56-8375-9B4026F0A0A7}" destId="{A1C6125E-0DF4-485C-85A3-7062662A4E79}" srcOrd="3" destOrd="0" presId="urn:microsoft.com/office/officeart/2005/8/layout/hProcess4"/>
    <dgm:cxn modelId="{EB2F99F2-A028-4505-B87A-121950E42590}" type="presParOf" srcId="{FD061A50-78C3-4E56-8375-9B4026F0A0A7}" destId="{739B0145-F1BE-47F8-AEED-3AFDE2C9FE6B}" srcOrd="4" destOrd="0" presId="urn:microsoft.com/office/officeart/2005/8/layout/hProcess4"/>
    <dgm:cxn modelId="{44DF82EE-C360-4F12-AC90-A12867FF8235}" type="presParOf" srcId="{A1E81D71-6C3A-4A77-811C-3F12BB4ABB0D}" destId="{A10FF9D6-B0A6-4B0D-90FB-FFA901A65212}" srcOrd="1" destOrd="0" presId="urn:microsoft.com/office/officeart/2005/8/layout/hProcess4"/>
    <dgm:cxn modelId="{E26571BB-4971-4CE4-91D5-C9D83EE83BE2}" type="presParOf" srcId="{A1E81D71-6C3A-4A77-811C-3F12BB4ABB0D}" destId="{9B492A10-156E-45D4-8A94-2DB39C44E0C9}" srcOrd="2" destOrd="0" presId="urn:microsoft.com/office/officeart/2005/8/layout/hProcess4"/>
    <dgm:cxn modelId="{E7614715-10BE-4FAA-8FAB-1925E6E063BB}" type="presParOf" srcId="{9B492A10-156E-45D4-8A94-2DB39C44E0C9}" destId="{4E6FD3F3-D491-43D2-A1E2-9B08E553363E}" srcOrd="0" destOrd="0" presId="urn:microsoft.com/office/officeart/2005/8/layout/hProcess4"/>
    <dgm:cxn modelId="{D1F877AA-E630-4520-B1D2-F14A13433825}" type="presParOf" srcId="{9B492A10-156E-45D4-8A94-2DB39C44E0C9}" destId="{3141B5B3-9046-441E-8306-A39A26903760}" srcOrd="1" destOrd="0" presId="urn:microsoft.com/office/officeart/2005/8/layout/hProcess4"/>
    <dgm:cxn modelId="{D2D1A815-BB87-40E3-BACB-5834CA19E280}" type="presParOf" srcId="{9B492A10-156E-45D4-8A94-2DB39C44E0C9}" destId="{7E747A02-CBA0-40E2-81B0-FCDA8CA7D705}" srcOrd="2" destOrd="0" presId="urn:microsoft.com/office/officeart/2005/8/layout/hProcess4"/>
    <dgm:cxn modelId="{FE340AAA-A94E-45BE-BB95-1FB3EA7EEAB2}" type="presParOf" srcId="{9B492A10-156E-45D4-8A94-2DB39C44E0C9}" destId="{C91315D8-9A2F-45C2-973C-AE1A621D1102}" srcOrd="3" destOrd="0" presId="urn:microsoft.com/office/officeart/2005/8/layout/hProcess4"/>
    <dgm:cxn modelId="{3BBADD53-04A2-46A8-8831-749F21A9C923}" type="presParOf" srcId="{9B492A10-156E-45D4-8A94-2DB39C44E0C9}" destId="{40AAB202-2F6A-4859-96D7-0BA07B6EF574}" srcOrd="4" destOrd="0" presId="urn:microsoft.com/office/officeart/2005/8/layout/hProcess4"/>
    <dgm:cxn modelId="{42C87469-4816-45E6-90D5-E46364FC2A42}" type="presParOf" srcId="{A1E81D71-6C3A-4A77-811C-3F12BB4ABB0D}" destId="{C51AA7A2-1521-48F5-A941-E1CE19F055F0}" srcOrd="3" destOrd="0" presId="urn:microsoft.com/office/officeart/2005/8/layout/hProcess4"/>
    <dgm:cxn modelId="{7E84447B-5106-41D8-B454-3E83023216E0}" type="presParOf" srcId="{A1E81D71-6C3A-4A77-811C-3F12BB4ABB0D}" destId="{C3C29C85-6CBB-45D9-8BCD-1DD22D60F369}" srcOrd="4" destOrd="0" presId="urn:microsoft.com/office/officeart/2005/8/layout/hProcess4"/>
    <dgm:cxn modelId="{640D049D-3E71-48DC-9DA7-743493B4D868}" type="presParOf" srcId="{C3C29C85-6CBB-45D9-8BCD-1DD22D60F369}" destId="{37C257C3-C511-49A3-B712-7B44578BC9CD}" srcOrd="0" destOrd="0" presId="urn:microsoft.com/office/officeart/2005/8/layout/hProcess4"/>
    <dgm:cxn modelId="{5556DB0D-267D-46B2-BAFA-1CB0E0D63010}" type="presParOf" srcId="{C3C29C85-6CBB-45D9-8BCD-1DD22D60F369}" destId="{182C51DA-C3E2-478A-AFD4-A91B4CE9B9E3}" srcOrd="1" destOrd="0" presId="urn:microsoft.com/office/officeart/2005/8/layout/hProcess4"/>
    <dgm:cxn modelId="{3AAE14BF-5202-4CEA-84B8-6AE24D19520B}" type="presParOf" srcId="{C3C29C85-6CBB-45D9-8BCD-1DD22D60F369}" destId="{85E82787-30DB-484D-A338-B53ED18E7496}" srcOrd="2" destOrd="0" presId="urn:microsoft.com/office/officeart/2005/8/layout/hProcess4"/>
    <dgm:cxn modelId="{405228D1-FA7C-4137-8D8B-DBA84EB04EB2}" type="presParOf" srcId="{C3C29C85-6CBB-45D9-8BCD-1DD22D60F369}" destId="{EC5EA96C-4E35-4CB2-BC79-7E3E3D3E7522}" srcOrd="3" destOrd="0" presId="urn:microsoft.com/office/officeart/2005/8/layout/hProcess4"/>
    <dgm:cxn modelId="{48C71A8F-5B6B-4F00-B401-8BC92BBAA379}" type="presParOf" srcId="{C3C29C85-6CBB-45D9-8BCD-1DD22D60F369}" destId="{4C30240A-6999-44FA-88A0-6A7B396BC60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666687-20EA-4D1E-BAAE-DF93B1F789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F5357-51CC-4B12-834A-423A9B97235C}">
      <dgm:prSet phldrT="[Text]"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Neoadjuvant</a:t>
          </a:r>
          <a:endParaRPr lang="en-US" dirty="0"/>
        </a:p>
      </dgm:t>
    </dgm:pt>
    <dgm:pt modelId="{3E190EE0-84BF-4E42-868B-43EF01249580}" type="parTrans" cxnId="{A63DE1A4-65A1-40F6-AB84-B790288FA93C}">
      <dgm:prSet/>
      <dgm:spPr/>
      <dgm:t>
        <a:bodyPr/>
        <a:lstStyle/>
        <a:p>
          <a:endParaRPr lang="en-US"/>
        </a:p>
      </dgm:t>
    </dgm:pt>
    <dgm:pt modelId="{4ACCA3F7-32C9-4655-831B-BA4CA325DBB6}" type="sibTrans" cxnId="{A63DE1A4-65A1-40F6-AB84-B790288FA93C}">
      <dgm:prSet/>
      <dgm:spPr/>
      <dgm:t>
        <a:bodyPr/>
        <a:lstStyle/>
        <a:p>
          <a:endParaRPr lang="en-US"/>
        </a:p>
      </dgm:t>
    </dgm:pt>
    <dgm:pt modelId="{EFFE1B8E-B61C-4722-B28A-C4B2E62F1811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EA1211</a:t>
          </a:r>
          <a:r>
            <a:rPr lang="en-US" dirty="0"/>
            <a:t>: Interim FDG-PET/CT for </a:t>
          </a:r>
          <a:r>
            <a:rPr lang="en-US" dirty="0" err="1"/>
            <a:t>PreDIcting</a:t>
          </a:r>
          <a:r>
            <a:rPr lang="en-US" dirty="0"/>
            <a:t> </a:t>
          </a:r>
          <a:r>
            <a:rPr lang="en-US" dirty="0" err="1"/>
            <a:t>REsponse</a:t>
          </a:r>
          <a:r>
            <a:rPr lang="en-US" dirty="0"/>
            <a:t> of HER2+ Breast Cancer to Neoadjuvant Therapy: DIRECT Trial</a:t>
          </a:r>
        </a:p>
      </dgm:t>
    </dgm:pt>
    <dgm:pt modelId="{6BA43499-E0B3-4B7F-A7AA-8E74447586E2}" type="parTrans" cxnId="{302301A7-873B-4F4C-96F5-5E89A4BFD4CA}">
      <dgm:prSet/>
      <dgm:spPr/>
      <dgm:t>
        <a:bodyPr/>
        <a:lstStyle/>
        <a:p>
          <a:endParaRPr lang="en-US"/>
        </a:p>
      </dgm:t>
    </dgm:pt>
    <dgm:pt modelId="{BEAFB660-B48E-4AA6-80D7-C209F8E1F3B5}" type="sibTrans" cxnId="{302301A7-873B-4F4C-96F5-5E89A4BFD4CA}">
      <dgm:prSet/>
      <dgm:spPr/>
      <dgm:t>
        <a:bodyPr/>
        <a:lstStyle/>
        <a:p>
          <a:endParaRPr lang="en-US"/>
        </a:p>
      </dgm:t>
    </dgm:pt>
    <dgm:pt modelId="{E3667156-5357-4585-947D-966525312900}">
      <dgm:prSet phldrT="[Text]" phldr="0"/>
      <dgm:spPr/>
      <dgm:t>
        <a:bodyPr/>
        <a:lstStyle/>
        <a:p>
          <a:r>
            <a:rPr lang="en-US" dirty="0">
              <a:latin typeface="Aptos Display" panose="020F0302020204030204"/>
            </a:rPr>
            <a:t>Adjuvant</a:t>
          </a:r>
          <a:endParaRPr lang="en-US" dirty="0"/>
        </a:p>
      </dgm:t>
    </dgm:pt>
    <dgm:pt modelId="{F31D769F-274F-46A7-85FC-32CD2B145C06}" type="parTrans" cxnId="{06FF3AB0-C4E4-42A5-B695-CCADC854590E}">
      <dgm:prSet/>
      <dgm:spPr/>
      <dgm:t>
        <a:bodyPr/>
        <a:lstStyle/>
        <a:p>
          <a:endParaRPr lang="en-US"/>
        </a:p>
      </dgm:t>
    </dgm:pt>
    <dgm:pt modelId="{C84FD3BA-628D-4AE3-B535-3082A7373D6A}" type="sibTrans" cxnId="{06FF3AB0-C4E4-42A5-B695-CCADC854590E}">
      <dgm:prSet/>
      <dgm:spPr/>
      <dgm:t>
        <a:bodyPr/>
        <a:lstStyle/>
        <a:p>
          <a:endParaRPr lang="en-US"/>
        </a:p>
      </dgm:t>
    </dgm:pt>
    <dgm:pt modelId="{ABA4E686-9871-4129-A416-EE57F6A2E468}">
      <dgm:prSet phldr="0"/>
      <dgm:spPr/>
      <dgm:t>
        <a:bodyPr/>
        <a:lstStyle/>
        <a:p>
          <a:r>
            <a:rPr lang="en-US" dirty="0">
              <a:latin typeface="Aptos Display" panose="020F0302020204030204"/>
            </a:rPr>
            <a:t>Metastatic</a:t>
          </a:r>
          <a:endParaRPr lang="en-US" dirty="0"/>
        </a:p>
      </dgm:t>
    </dgm:pt>
    <dgm:pt modelId="{328BCD46-302A-417D-8BBD-F168AB2B835A}" type="parTrans" cxnId="{1405EEA4-B3D3-4509-91E5-BAED52F2AC91}">
      <dgm:prSet/>
      <dgm:spPr/>
      <dgm:t>
        <a:bodyPr/>
        <a:lstStyle/>
        <a:p>
          <a:endParaRPr lang="en-US"/>
        </a:p>
      </dgm:t>
    </dgm:pt>
    <dgm:pt modelId="{3E81D5A1-DB96-47DD-9FE6-547A16D0CAD0}" type="sibTrans" cxnId="{1405EEA4-B3D3-4509-91E5-BAED52F2AC91}">
      <dgm:prSet/>
      <dgm:spPr/>
      <dgm:t>
        <a:bodyPr/>
        <a:lstStyle/>
        <a:p>
          <a:endParaRPr lang="en-US"/>
        </a:p>
      </dgm:t>
    </dgm:pt>
    <dgm:pt modelId="{5AA78D4D-61FB-4D4C-8085-A73926570E3F}">
      <dgm:prSet phldr="0"/>
      <dgm:spPr/>
      <dgm:t>
        <a:bodyPr/>
        <a:lstStyle/>
        <a:p>
          <a:pPr rtl="0"/>
          <a:r>
            <a:rPr lang="en-US" dirty="0">
              <a:latin typeface="Aptos Display" panose="020F0302020204030204"/>
              <a:hlinkClick xmlns:r="http://schemas.openxmlformats.org/officeDocument/2006/relationships" r:id="rId2"/>
            </a:rPr>
            <a:t>A011801</a:t>
          </a:r>
          <a:r>
            <a:rPr lang="en-US" dirty="0">
              <a:latin typeface="Aptos Display" panose="020F0302020204030204"/>
            </a:rPr>
            <a:t> The COMPASSHER2 Trials COMPASSHER2 RD S Double-Blinded Phase III Randomized Trial of T-DM1 and Placebo Compared with T-DM1 and Tucatinib</a:t>
          </a:r>
        </a:p>
      </dgm:t>
    </dgm:pt>
    <dgm:pt modelId="{9478BF30-9C9D-4DF0-9643-08AD5F874AE8}" type="parTrans" cxnId="{8E2E959A-BEDB-4785-8A1B-B978B0C355FE}">
      <dgm:prSet/>
      <dgm:spPr/>
    </dgm:pt>
    <dgm:pt modelId="{2783A9A7-1766-43B5-833A-C709481CAE5A}" type="sibTrans" cxnId="{8E2E959A-BEDB-4785-8A1B-B978B0C355FE}">
      <dgm:prSet/>
      <dgm:spPr/>
    </dgm:pt>
    <dgm:pt modelId="{8E03D19D-A77D-425A-8AA4-78E092252B78}" type="pres">
      <dgm:prSet presAssocID="{96666687-20EA-4D1E-BAAE-DF93B1F789EE}" presName="Name0" presStyleCnt="0">
        <dgm:presLayoutVars>
          <dgm:dir/>
          <dgm:animLvl val="lvl"/>
          <dgm:resizeHandles val="exact"/>
        </dgm:presLayoutVars>
      </dgm:prSet>
      <dgm:spPr/>
    </dgm:pt>
    <dgm:pt modelId="{F488C710-C9F8-4F19-80A6-A76D4ABDB1A2}" type="pres">
      <dgm:prSet presAssocID="{96666687-20EA-4D1E-BAAE-DF93B1F789EE}" presName="tSp" presStyleCnt="0"/>
      <dgm:spPr/>
    </dgm:pt>
    <dgm:pt modelId="{FB842A3E-B9E8-47E4-93E0-6954F817BA0C}" type="pres">
      <dgm:prSet presAssocID="{96666687-20EA-4D1E-BAAE-DF93B1F789EE}" presName="bSp" presStyleCnt="0"/>
      <dgm:spPr/>
    </dgm:pt>
    <dgm:pt modelId="{A1E81D71-6C3A-4A77-811C-3F12BB4ABB0D}" type="pres">
      <dgm:prSet presAssocID="{96666687-20EA-4D1E-BAAE-DF93B1F789EE}" presName="process" presStyleCnt="0"/>
      <dgm:spPr/>
    </dgm:pt>
    <dgm:pt modelId="{FD061A50-78C3-4E56-8375-9B4026F0A0A7}" type="pres">
      <dgm:prSet presAssocID="{3D4F5357-51CC-4B12-834A-423A9B97235C}" presName="composite1" presStyleCnt="0"/>
      <dgm:spPr/>
    </dgm:pt>
    <dgm:pt modelId="{62E85D43-C023-48D7-8318-34A2473198BF}" type="pres">
      <dgm:prSet presAssocID="{3D4F5357-51CC-4B12-834A-423A9B97235C}" presName="dummyNode1" presStyleLbl="node1" presStyleIdx="0" presStyleCnt="3"/>
      <dgm:spPr/>
    </dgm:pt>
    <dgm:pt modelId="{CC10CB93-B893-4FD9-9FDD-FC25D400A23D}" type="pres">
      <dgm:prSet presAssocID="{3D4F5357-51CC-4B12-834A-423A9B97235C}" presName="childNode1" presStyleLbl="bgAcc1" presStyleIdx="0" presStyleCnt="3">
        <dgm:presLayoutVars>
          <dgm:bulletEnabled val="1"/>
        </dgm:presLayoutVars>
      </dgm:prSet>
      <dgm:spPr/>
    </dgm:pt>
    <dgm:pt modelId="{4D4C6F43-587D-4BBB-ADA3-6ADFE79B404A}" type="pres">
      <dgm:prSet presAssocID="{3D4F5357-51CC-4B12-834A-423A9B97235C}" presName="childNode1tx" presStyleLbl="bgAcc1" presStyleIdx="0" presStyleCnt="3">
        <dgm:presLayoutVars>
          <dgm:bulletEnabled val="1"/>
        </dgm:presLayoutVars>
      </dgm:prSet>
      <dgm:spPr/>
    </dgm:pt>
    <dgm:pt modelId="{A1C6125E-0DF4-485C-85A3-7062662A4E79}" type="pres">
      <dgm:prSet presAssocID="{3D4F5357-51CC-4B12-834A-423A9B97235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39B0145-F1BE-47F8-AEED-3AFDE2C9FE6B}" type="pres">
      <dgm:prSet presAssocID="{3D4F5357-51CC-4B12-834A-423A9B97235C}" presName="connSite1" presStyleCnt="0"/>
      <dgm:spPr/>
    </dgm:pt>
    <dgm:pt modelId="{54DA7DE4-D34A-42F5-B01D-F17120F85D0D}" type="pres">
      <dgm:prSet presAssocID="{4ACCA3F7-32C9-4655-831B-BA4CA325DBB6}" presName="Name9" presStyleLbl="sibTrans2D1" presStyleIdx="0" presStyleCnt="2"/>
      <dgm:spPr/>
    </dgm:pt>
    <dgm:pt modelId="{FFEB31F6-E09A-4EEA-8F3A-108363E4BDD1}" type="pres">
      <dgm:prSet presAssocID="{E3667156-5357-4585-947D-966525312900}" presName="composite2" presStyleCnt="0"/>
      <dgm:spPr/>
    </dgm:pt>
    <dgm:pt modelId="{35AF25AB-3D55-4D70-B705-8C7668BBA2CC}" type="pres">
      <dgm:prSet presAssocID="{E3667156-5357-4585-947D-966525312900}" presName="dummyNode2" presStyleLbl="node1" presStyleIdx="0" presStyleCnt="3"/>
      <dgm:spPr/>
    </dgm:pt>
    <dgm:pt modelId="{502441E2-78F0-4422-8234-04D15D5DA081}" type="pres">
      <dgm:prSet presAssocID="{E3667156-5357-4585-947D-966525312900}" presName="childNode2" presStyleLbl="bgAcc1" presStyleIdx="1" presStyleCnt="3">
        <dgm:presLayoutVars>
          <dgm:bulletEnabled val="1"/>
        </dgm:presLayoutVars>
      </dgm:prSet>
      <dgm:spPr/>
    </dgm:pt>
    <dgm:pt modelId="{501BD89B-9A25-4435-8C51-2DE13E459457}" type="pres">
      <dgm:prSet presAssocID="{E3667156-5357-4585-947D-966525312900}" presName="childNode2tx" presStyleLbl="bgAcc1" presStyleIdx="1" presStyleCnt="3">
        <dgm:presLayoutVars>
          <dgm:bulletEnabled val="1"/>
        </dgm:presLayoutVars>
      </dgm:prSet>
      <dgm:spPr/>
    </dgm:pt>
    <dgm:pt modelId="{3D37BB33-F57B-4C2E-9E1B-A8CB926DB48C}" type="pres">
      <dgm:prSet presAssocID="{E3667156-5357-4585-947D-966525312900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DE9CAEF-C255-4E59-A2A7-72F7FEC6573B}" type="pres">
      <dgm:prSet presAssocID="{E3667156-5357-4585-947D-966525312900}" presName="connSite2" presStyleCnt="0"/>
      <dgm:spPr/>
    </dgm:pt>
    <dgm:pt modelId="{85B107A0-67C6-4A0B-836E-F5A4AFB2856C}" type="pres">
      <dgm:prSet presAssocID="{C84FD3BA-628D-4AE3-B535-3082A7373D6A}" presName="Name18" presStyleLbl="sibTrans2D1" presStyleIdx="1" presStyleCnt="2"/>
      <dgm:spPr/>
    </dgm:pt>
    <dgm:pt modelId="{C6B0D688-EB5C-473F-A99B-B015707748C1}" type="pres">
      <dgm:prSet presAssocID="{ABA4E686-9871-4129-A416-EE57F6A2E468}" presName="composite1" presStyleCnt="0"/>
      <dgm:spPr/>
    </dgm:pt>
    <dgm:pt modelId="{55163200-AD6A-4E51-B0AF-3F437550F39F}" type="pres">
      <dgm:prSet presAssocID="{ABA4E686-9871-4129-A416-EE57F6A2E468}" presName="dummyNode1" presStyleLbl="node1" presStyleIdx="1" presStyleCnt="3"/>
      <dgm:spPr/>
    </dgm:pt>
    <dgm:pt modelId="{B5E71AD4-4979-49D8-932E-CB2CC3B1853C}" type="pres">
      <dgm:prSet presAssocID="{ABA4E686-9871-4129-A416-EE57F6A2E468}" presName="childNode1" presStyleLbl="bgAcc1" presStyleIdx="2" presStyleCnt="3">
        <dgm:presLayoutVars>
          <dgm:bulletEnabled val="1"/>
        </dgm:presLayoutVars>
      </dgm:prSet>
      <dgm:spPr/>
    </dgm:pt>
    <dgm:pt modelId="{A5B7396A-F83C-40D5-8C26-7AE222FD19A3}" type="pres">
      <dgm:prSet presAssocID="{ABA4E686-9871-4129-A416-EE57F6A2E468}" presName="childNode1tx" presStyleLbl="bgAcc1" presStyleIdx="2" presStyleCnt="3">
        <dgm:presLayoutVars>
          <dgm:bulletEnabled val="1"/>
        </dgm:presLayoutVars>
      </dgm:prSet>
      <dgm:spPr/>
    </dgm:pt>
    <dgm:pt modelId="{A2E677F1-7FF6-4DD4-8457-2762991317A7}" type="pres">
      <dgm:prSet presAssocID="{ABA4E686-9871-4129-A416-EE57F6A2E468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FE7F874-9CB0-4078-AF53-5EEEE3DA9F86}" type="pres">
      <dgm:prSet presAssocID="{ABA4E686-9871-4129-A416-EE57F6A2E468}" presName="connSite1" presStyleCnt="0"/>
      <dgm:spPr/>
    </dgm:pt>
  </dgm:ptLst>
  <dgm:cxnLst>
    <dgm:cxn modelId="{AC019401-77DC-47D6-AFBA-BC66FD28C918}" type="presOf" srcId="{5AA78D4D-61FB-4D4C-8085-A73926570E3F}" destId="{501BD89B-9A25-4435-8C51-2DE13E459457}" srcOrd="1" destOrd="0" presId="urn:microsoft.com/office/officeart/2005/8/layout/hProcess4"/>
    <dgm:cxn modelId="{05CD2008-D757-464F-AB6A-0479824BC236}" type="presOf" srcId="{EFFE1B8E-B61C-4722-B28A-C4B2E62F1811}" destId="{4D4C6F43-587D-4BBB-ADA3-6ADFE79B404A}" srcOrd="1" destOrd="0" presId="urn:microsoft.com/office/officeart/2005/8/layout/hProcess4"/>
    <dgm:cxn modelId="{8A70E70D-0E68-481A-8E48-B2BBCE94C7A1}" type="presOf" srcId="{ABA4E686-9871-4129-A416-EE57F6A2E468}" destId="{A2E677F1-7FF6-4DD4-8457-2762991317A7}" srcOrd="0" destOrd="0" presId="urn:microsoft.com/office/officeart/2005/8/layout/hProcess4"/>
    <dgm:cxn modelId="{8EE2C27A-BF7A-43E4-B760-CF68AA9A3E82}" type="presOf" srcId="{5AA78D4D-61FB-4D4C-8085-A73926570E3F}" destId="{502441E2-78F0-4422-8234-04D15D5DA081}" srcOrd="0" destOrd="0" presId="urn:microsoft.com/office/officeart/2005/8/layout/hProcess4"/>
    <dgm:cxn modelId="{C5732799-67B6-4F79-8F0D-2DDCB68BF528}" type="presOf" srcId="{E3667156-5357-4585-947D-966525312900}" destId="{3D37BB33-F57B-4C2E-9E1B-A8CB926DB48C}" srcOrd="0" destOrd="0" presId="urn:microsoft.com/office/officeart/2005/8/layout/hProcess4"/>
    <dgm:cxn modelId="{8E2E959A-BEDB-4785-8A1B-B978B0C355FE}" srcId="{E3667156-5357-4585-947D-966525312900}" destId="{5AA78D4D-61FB-4D4C-8085-A73926570E3F}" srcOrd="0" destOrd="0" parTransId="{9478BF30-9C9D-4DF0-9643-08AD5F874AE8}" sibTransId="{2783A9A7-1766-43B5-833A-C709481CAE5A}"/>
    <dgm:cxn modelId="{9DDA7BA2-8B14-46C8-B18D-E413FEF0023F}" type="presOf" srcId="{EFFE1B8E-B61C-4722-B28A-C4B2E62F1811}" destId="{CC10CB93-B893-4FD9-9FDD-FC25D400A23D}" srcOrd="0" destOrd="0" presId="urn:microsoft.com/office/officeart/2005/8/layout/hProcess4"/>
    <dgm:cxn modelId="{A63DE1A4-65A1-40F6-AB84-B790288FA93C}" srcId="{96666687-20EA-4D1E-BAAE-DF93B1F789EE}" destId="{3D4F5357-51CC-4B12-834A-423A9B97235C}" srcOrd="0" destOrd="0" parTransId="{3E190EE0-84BF-4E42-868B-43EF01249580}" sibTransId="{4ACCA3F7-32C9-4655-831B-BA4CA325DBB6}"/>
    <dgm:cxn modelId="{1405EEA4-B3D3-4509-91E5-BAED52F2AC91}" srcId="{96666687-20EA-4D1E-BAAE-DF93B1F789EE}" destId="{ABA4E686-9871-4129-A416-EE57F6A2E468}" srcOrd="2" destOrd="0" parTransId="{328BCD46-302A-417D-8BBD-F168AB2B835A}" sibTransId="{3E81D5A1-DB96-47DD-9FE6-547A16D0CAD0}"/>
    <dgm:cxn modelId="{302301A7-873B-4F4C-96F5-5E89A4BFD4CA}" srcId="{3D4F5357-51CC-4B12-834A-423A9B97235C}" destId="{EFFE1B8E-B61C-4722-B28A-C4B2E62F1811}" srcOrd="0" destOrd="0" parTransId="{6BA43499-E0B3-4B7F-A7AA-8E74447586E2}" sibTransId="{BEAFB660-B48E-4AA6-80D7-C209F8E1F3B5}"/>
    <dgm:cxn modelId="{06FF3AB0-C4E4-42A5-B695-CCADC854590E}" srcId="{96666687-20EA-4D1E-BAAE-DF93B1F789EE}" destId="{E3667156-5357-4585-947D-966525312900}" srcOrd="1" destOrd="0" parTransId="{F31D769F-274F-46A7-85FC-32CD2B145C06}" sibTransId="{C84FD3BA-628D-4AE3-B535-3082A7373D6A}"/>
    <dgm:cxn modelId="{94BD62B6-E6F1-4024-8EE6-E036087A9BD5}" type="presOf" srcId="{3D4F5357-51CC-4B12-834A-423A9B97235C}" destId="{A1C6125E-0DF4-485C-85A3-7062662A4E79}" srcOrd="0" destOrd="0" presId="urn:microsoft.com/office/officeart/2005/8/layout/hProcess4"/>
    <dgm:cxn modelId="{5FF498D0-8302-4E30-BBA3-1C04941AD8E1}" type="presOf" srcId="{C84FD3BA-628D-4AE3-B535-3082A7373D6A}" destId="{85B107A0-67C6-4A0B-836E-F5A4AFB2856C}" srcOrd="0" destOrd="0" presId="urn:microsoft.com/office/officeart/2005/8/layout/hProcess4"/>
    <dgm:cxn modelId="{0379F4F7-D472-4C49-BB17-0EAAA50D3F18}" type="presOf" srcId="{4ACCA3F7-32C9-4655-831B-BA4CA325DBB6}" destId="{54DA7DE4-D34A-42F5-B01D-F17120F85D0D}" srcOrd="0" destOrd="0" presId="urn:microsoft.com/office/officeart/2005/8/layout/hProcess4"/>
    <dgm:cxn modelId="{AB6672FC-C727-44B7-930A-4DC32F05D676}" type="presOf" srcId="{96666687-20EA-4D1E-BAAE-DF93B1F789EE}" destId="{8E03D19D-A77D-425A-8AA4-78E092252B78}" srcOrd="0" destOrd="0" presId="urn:microsoft.com/office/officeart/2005/8/layout/hProcess4"/>
    <dgm:cxn modelId="{BDB1F245-568E-4402-95C9-4A5F719AB22B}" type="presParOf" srcId="{8E03D19D-A77D-425A-8AA4-78E092252B78}" destId="{F488C710-C9F8-4F19-80A6-A76D4ABDB1A2}" srcOrd="0" destOrd="0" presId="urn:microsoft.com/office/officeart/2005/8/layout/hProcess4"/>
    <dgm:cxn modelId="{4849B79E-AE50-4652-A89B-5F2291F5D989}" type="presParOf" srcId="{8E03D19D-A77D-425A-8AA4-78E092252B78}" destId="{FB842A3E-B9E8-47E4-93E0-6954F817BA0C}" srcOrd="1" destOrd="0" presId="urn:microsoft.com/office/officeart/2005/8/layout/hProcess4"/>
    <dgm:cxn modelId="{B34CDD2B-C136-458A-9708-3F5944201D58}" type="presParOf" srcId="{8E03D19D-A77D-425A-8AA4-78E092252B78}" destId="{A1E81D71-6C3A-4A77-811C-3F12BB4ABB0D}" srcOrd="2" destOrd="0" presId="urn:microsoft.com/office/officeart/2005/8/layout/hProcess4"/>
    <dgm:cxn modelId="{64343293-A372-4B48-9571-1F64380B720F}" type="presParOf" srcId="{A1E81D71-6C3A-4A77-811C-3F12BB4ABB0D}" destId="{FD061A50-78C3-4E56-8375-9B4026F0A0A7}" srcOrd="0" destOrd="0" presId="urn:microsoft.com/office/officeart/2005/8/layout/hProcess4"/>
    <dgm:cxn modelId="{5E39A1C8-6557-484C-AB59-1C76A561739D}" type="presParOf" srcId="{FD061A50-78C3-4E56-8375-9B4026F0A0A7}" destId="{62E85D43-C023-48D7-8318-34A2473198BF}" srcOrd="0" destOrd="0" presId="urn:microsoft.com/office/officeart/2005/8/layout/hProcess4"/>
    <dgm:cxn modelId="{8DF4CCAC-D1DB-4F87-AE59-D9CC6EADA7E1}" type="presParOf" srcId="{FD061A50-78C3-4E56-8375-9B4026F0A0A7}" destId="{CC10CB93-B893-4FD9-9FDD-FC25D400A23D}" srcOrd="1" destOrd="0" presId="urn:microsoft.com/office/officeart/2005/8/layout/hProcess4"/>
    <dgm:cxn modelId="{74D9FA1D-17FC-4FCF-A676-927C89D14656}" type="presParOf" srcId="{FD061A50-78C3-4E56-8375-9B4026F0A0A7}" destId="{4D4C6F43-587D-4BBB-ADA3-6ADFE79B404A}" srcOrd="2" destOrd="0" presId="urn:microsoft.com/office/officeart/2005/8/layout/hProcess4"/>
    <dgm:cxn modelId="{3DBDF114-D53B-433C-BBB4-558E3508D73D}" type="presParOf" srcId="{FD061A50-78C3-4E56-8375-9B4026F0A0A7}" destId="{A1C6125E-0DF4-485C-85A3-7062662A4E79}" srcOrd="3" destOrd="0" presId="urn:microsoft.com/office/officeart/2005/8/layout/hProcess4"/>
    <dgm:cxn modelId="{630CF759-84CE-4E35-B61B-EE0B1BBF0AE1}" type="presParOf" srcId="{FD061A50-78C3-4E56-8375-9B4026F0A0A7}" destId="{739B0145-F1BE-47F8-AEED-3AFDE2C9FE6B}" srcOrd="4" destOrd="0" presId="urn:microsoft.com/office/officeart/2005/8/layout/hProcess4"/>
    <dgm:cxn modelId="{47A2A395-4C4E-4C6D-9C51-167FA84D3FC7}" type="presParOf" srcId="{A1E81D71-6C3A-4A77-811C-3F12BB4ABB0D}" destId="{54DA7DE4-D34A-42F5-B01D-F17120F85D0D}" srcOrd="1" destOrd="0" presId="urn:microsoft.com/office/officeart/2005/8/layout/hProcess4"/>
    <dgm:cxn modelId="{70D4D04A-A2A7-424B-A129-621DDAB7E3E6}" type="presParOf" srcId="{A1E81D71-6C3A-4A77-811C-3F12BB4ABB0D}" destId="{FFEB31F6-E09A-4EEA-8F3A-108363E4BDD1}" srcOrd="2" destOrd="0" presId="urn:microsoft.com/office/officeart/2005/8/layout/hProcess4"/>
    <dgm:cxn modelId="{1400C80C-5150-43D2-B1DD-E2153E295FB7}" type="presParOf" srcId="{FFEB31F6-E09A-4EEA-8F3A-108363E4BDD1}" destId="{35AF25AB-3D55-4D70-B705-8C7668BBA2CC}" srcOrd="0" destOrd="0" presId="urn:microsoft.com/office/officeart/2005/8/layout/hProcess4"/>
    <dgm:cxn modelId="{5FFCA17D-1F83-4F88-B004-4BE10F1401BE}" type="presParOf" srcId="{FFEB31F6-E09A-4EEA-8F3A-108363E4BDD1}" destId="{502441E2-78F0-4422-8234-04D15D5DA081}" srcOrd="1" destOrd="0" presId="urn:microsoft.com/office/officeart/2005/8/layout/hProcess4"/>
    <dgm:cxn modelId="{C80CA566-C1DA-49CF-9E87-E579440A9F4C}" type="presParOf" srcId="{FFEB31F6-E09A-4EEA-8F3A-108363E4BDD1}" destId="{501BD89B-9A25-4435-8C51-2DE13E459457}" srcOrd="2" destOrd="0" presId="urn:microsoft.com/office/officeart/2005/8/layout/hProcess4"/>
    <dgm:cxn modelId="{86C78A47-9D92-493D-B262-982BCB50B049}" type="presParOf" srcId="{FFEB31F6-E09A-4EEA-8F3A-108363E4BDD1}" destId="{3D37BB33-F57B-4C2E-9E1B-A8CB926DB48C}" srcOrd="3" destOrd="0" presId="urn:microsoft.com/office/officeart/2005/8/layout/hProcess4"/>
    <dgm:cxn modelId="{7A3EE2B2-5883-4A3A-A097-152C8286441A}" type="presParOf" srcId="{FFEB31F6-E09A-4EEA-8F3A-108363E4BDD1}" destId="{9DE9CAEF-C255-4E59-A2A7-72F7FEC6573B}" srcOrd="4" destOrd="0" presId="urn:microsoft.com/office/officeart/2005/8/layout/hProcess4"/>
    <dgm:cxn modelId="{C2AC901C-C6B8-4757-A33D-E7332D25A885}" type="presParOf" srcId="{A1E81D71-6C3A-4A77-811C-3F12BB4ABB0D}" destId="{85B107A0-67C6-4A0B-836E-F5A4AFB2856C}" srcOrd="3" destOrd="0" presId="urn:microsoft.com/office/officeart/2005/8/layout/hProcess4"/>
    <dgm:cxn modelId="{BCD86AE9-4946-4AD5-8995-D51151DA49F7}" type="presParOf" srcId="{A1E81D71-6C3A-4A77-811C-3F12BB4ABB0D}" destId="{C6B0D688-EB5C-473F-A99B-B015707748C1}" srcOrd="4" destOrd="0" presId="urn:microsoft.com/office/officeart/2005/8/layout/hProcess4"/>
    <dgm:cxn modelId="{7B52B33C-334B-4A76-9502-2C80A0106F3D}" type="presParOf" srcId="{C6B0D688-EB5C-473F-A99B-B015707748C1}" destId="{55163200-AD6A-4E51-B0AF-3F437550F39F}" srcOrd="0" destOrd="0" presId="urn:microsoft.com/office/officeart/2005/8/layout/hProcess4"/>
    <dgm:cxn modelId="{77682970-18E0-408C-B99B-DCD3CBEDC372}" type="presParOf" srcId="{C6B0D688-EB5C-473F-A99B-B015707748C1}" destId="{B5E71AD4-4979-49D8-932E-CB2CC3B1853C}" srcOrd="1" destOrd="0" presId="urn:microsoft.com/office/officeart/2005/8/layout/hProcess4"/>
    <dgm:cxn modelId="{5B2F1B60-6C46-4A91-937E-46F4389002A5}" type="presParOf" srcId="{C6B0D688-EB5C-473F-A99B-B015707748C1}" destId="{A5B7396A-F83C-40D5-8C26-7AE222FD19A3}" srcOrd="2" destOrd="0" presId="urn:microsoft.com/office/officeart/2005/8/layout/hProcess4"/>
    <dgm:cxn modelId="{1B05C9FB-B1A7-41F4-BA4D-DCD1215131A2}" type="presParOf" srcId="{C6B0D688-EB5C-473F-A99B-B015707748C1}" destId="{A2E677F1-7FF6-4DD4-8457-2762991317A7}" srcOrd="3" destOrd="0" presId="urn:microsoft.com/office/officeart/2005/8/layout/hProcess4"/>
    <dgm:cxn modelId="{4771C049-1AD9-48FB-8010-E13E046E4BD5}" type="presParOf" srcId="{C6B0D688-EB5C-473F-A99B-B015707748C1}" destId="{5FE7F874-9CB0-4078-AF53-5EEEE3DA9F8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BC666-ACC0-434A-8FFF-E9C3470440B0}">
      <dsp:nvSpPr>
        <dsp:cNvPr id="0" name=""/>
        <dsp:cNvSpPr/>
      </dsp:nvSpPr>
      <dsp:spPr>
        <a:xfrm>
          <a:off x="421" y="1477537"/>
          <a:ext cx="3275019" cy="2701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4B356-1B4C-4F49-BEA7-5BB36C7FD11F}">
      <dsp:nvSpPr>
        <dsp:cNvPr id="0" name=""/>
        <dsp:cNvSpPr/>
      </dsp:nvSpPr>
      <dsp:spPr>
        <a:xfrm>
          <a:off x="1826691" y="2069863"/>
          <a:ext cx="3687106" cy="3687106"/>
        </a:xfrm>
        <a:prstGeom prst="leftCircularArrow">
          <a:avLst>
            <a:gd name="adj1" fmla="val 3357"/>
            <a:gd name="adj2" fmla="val 415155"/>
            <a:gd name="adj3" fmla="val 2190666"/>
            <a:gd name="adj4" fmla="val 9024489"/>
            <a:gd name="adj5" fmla="val 39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11B6F-01EC-41C6-9C98-9E12CCCCAF31}">
      <dsp:nvSpPr>
        <dsp:cNvPr id="0" name=""/>
        <dsp:cNvSpPr/>
      </dsp:nvSpPr>
      <dsp:spPr>
        <a:xfrm>
          <a:off x="728203" y="3599914"/>
          <a:ext cx="2911128" cy="115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Aptos Display" panose="020F0302020204030204"/>
            </a:rPr>
            <a:t>Neoadjuvant</a:t>
          </a:r>
        </a:p>
      </dsp:txBody>
      <dsp:txXfrm>
        <a:off x="762110" y="3633821"/>
        <a:ext cx="2843314" cy="1089845"/>
      </dsp:txXfrm>
    </dsp:sp>
    <dsp:sp modelId="{0C2B86D7-3C12-4754-8201-525A6233D700}">
      <dsp:nvSpPr>
        <dsp:cNvPr id="0" name=""/>
        <dsp:cNvSpPr/>
      </dsp:nvSpPr>
      <dsp:spPr>
        <a:xfrm>
          <a:off x="4228800" y="1477537"/>
          <a:ext cx="3275019" cy="2701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hlinkClick xmlns:r="http://schemas.openxmlformats.org/officeDocument/2006/relationships" r:id="rId1"/>
            </a:rPr>
            <a:t>DARE</a:t>
          </a:r>
          <a:r>
            <a:rPr lang="en-US" sz="900" kern="1200" dirty="0"/>
            <a:t>: A Randomized, phase II trial of circulating tumor DNA-guided second line adjuvant therapy for High Residual Risk, Stage II-III, Estrogen Receptor positive, HER2 Negative Breast cancer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hlinkClick xmlns:r="http://schemas.openxmlformats.org/officeDocument/2006/relationships" r:id="rId2"/>
            </a:rPr>
            <a:t>OFSET/NRG-BR009</a:t>
          </a:r>
          <a:r>
            <a:rPr lang="en-US" sz="900" kern="1200" dirty="0"/>
            <a:t>: A Phase III Adjuvant Trial Evaluating the Addition of Adjuvant Chemotherapy to Ovarian Function Suppression Plus Endocrine Therapy in Premenopausal Patients with pN0-1, ER-Positive/HER2-Negative Breast Cancer and an Oncotype Recurrence Score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hlinkClick xmlns:r="http://schemas.openxmlformats.org/officeDocument/2006/relationships" r:id="rId3"/>
            </a:rPr>
            <a:t>DEBRA</a:t>
          </a:r>
          <a:r>
            <a:rPr lang="en-US" sz="900" kern="1200" dirty="0"/>
            <a:t>: A Phase III Clinical Trial Evaluating De-Escalation of Breast Radiation for Conservative Treatment of Stage I, Hormone Sensitive, HER2-Negative, Oncotype Recurrence Score Less Than or Equal to 18 Breast Cancer (DEBRA)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ptos Display" panose="020F0302020204030204"/>
            </a:rPr>
            <a:t>Elegant (pending IRB approval)</a:t>
          </a:r>
        </a:p>
      </dsp:txBody>
      <dsp:txXfrm>
        <a:off x="4290962" y="2118529"/>
        <a:ext cx="3150695" cy="1998052"/>
      </dsp:txXfrm>
    </dsp:sp>
    <dsp:sp modelId="{D525695E-16B1-4D74-8825-E74EF3EFAC02}">
      <dsp:nvSpPr>
        <dsp:cNvPr id="0" name=""/>
        <dsp:cNvSpPr/>
      </dsp:nvSpPr>
      <dsp:spPr>
        <a:xfrm>
          <a:off x="6027778" y="-206600"/>
          <a:ext cx="4105581" cy="4105581"/>
        </a:xfrm>
        <a:prstGeom prst="circularArrow">
          <a:avLst>
            <a:gd name="adj1" fmla="val 3015"/>
            <a:gd name="adj2" fmla="val 369835"/>
            <a:gd name="adj3" fmla="val 19454654"/>
            <a:gd name="adj4" fmla="val 12575511"/>
            <a:gd name="adj5" fmla="val 3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53561-2329-4FF4-AD56-8214F13B5DBA}">
      <dsp:nvSpPr>
        <dsp:cNvPr id="0" name=""/>
        <dsp:cNvSpPr/>
      </dsp:nvSpPr>
      <dsp:spPr>
        <a:xfrm>
          <a:off x="4956582" y="898708"/>
          <a:ext cx="2911128" cy="115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Aptos Display" panose="020F0302020204030204"/>
            </a:rPr>
            <a:t>Adjuvant</a:t>
          </a:r>
          <a:endParaRPr lang="en-US" sz="4100" kern="1200" dirty="0"/>
        </a:p>
      </dsp:txBody>
      <dsp:txXfrm>
        <a:off x="4990489" y="932615"/>
        <a:ext cx="2843314" cy="1089845"/>
      </dsp:txXfrm>
    </dsp:sp>
    <dsp:sp modelId="{692BDA21-E181-412F-A8BA-11195C338BA8}">
      <dsp:nvSpPr>
        <dsp:cNvPr id="0" name=""/>
        <dsp:cNvSpPr/>
      </dsp:nvSpPr>
      <dsp:spPr>
        <a:xfrm>
          <a:off x="8457179" y="1477537"/>
          <a:ext cx="3275019" cy="2701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ptos Display" panose="020F0302020204030204"/>
              <a:hlinkClick xmlns:r="http://schemas.openxmlformats.org/officeDocument/2006/relationships" r:id="rId4"/>
            </a:rPr>
            <a:t>S1703</a:t>
          </a:r>
          <a:r>
            <a:rPr lang="en-US" sz="900" kern="1200" dirty="0">
              <a:latin typeface="Aptos Display" panose="020F0302020204030204"/>
            </a:rPr>
            <a:t>: Randomized Non-Inferiority Trial Comparing Overall Survival of Patients Monitored with Serum Tumor Marker Directed Disease Monitoring (STMDDM) vs Usual Care in Patients with Metastatic Hormone Receptor Positive Breast Cancer</a:t>
          </a:r>
          <a:endParaRPr lang="en-US" sz="900" kern="1200" dirty="0"/>
        </a:p>
      </dsp:txBody>
      <dsp:txXfrm>
        <a:off x="8519341" y="1539699"/>
        <a:ext cx="3150695" cy="1998052"/>
      </dsp:txXfrm>
    </dsp:sp>
    <dsp:sp modelId="{A2B61FE1-EE90-4F45-A5DF-964101121B2A}">
      <dsp:nvSpPr>
        <dsp:cNvPr id="0" name=""/>
        <dsp:cNvSpPr/>
      </dsp:nvSpPr>
      <dsp:spPr>
        <a:xfrm>
          <a:off x="9184961" y="3599914"/>
          <a:ext cx="2911128" cy="115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Aptos Display" panose="020F0302020204030204"/>
            </a:rPr>
            <a:t>Metastatic</a:t>
          </a:r>
          <a:endParaRPr lang="en-US" sz="4100" kern="1200" dirty="0"/>
        </a:p>
      </dsp:txBody>
      <dsp:txXfrm>
        <a:off x="9218868" y="3633821"/>
        <a:ext cx="2843314" cy="1089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0CB93-B893-4FD9-9FDD-FC25D400A23D}">
      <dsp:nvSpPr>
        <dsp:cNvPr id="0" name=""/>
        <dsp:cNvSpPr/>
      </dsp:nvSpPr>
      <dsp:spPr>
        <a:xfrm>
          <a:off x="413" y="2156046"/>
          <a:ext cx="2783117" cy="22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Aptos Display" panose="020F0302020204030204"/>
              <a:hlinkClick xmlns:r="http://schemas.openxmlformats.org/officeDocument/2006/relationships" r:id="rId1"/>
            </a:rPr>
            <a:t>S2212 SCARLET</a:t>
          </a:r>
          <a:r>
            <a:rPr lang="en-US" sz="1000" kern="1200" dirty="0">
              <a:latin typeface="Aptos Display" panose="020F0302020204030204"/>
            </a:rPr>
            <a:t>: Shorter Anthracycline-Free Chemo Immunotherapy Adapted to Pathological Response in Early Triple Negative Breast Cancer (SCARLET), A Randomized Phase III Study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2"/>
            </a:rPr>
            <a:t>B-STRONGER</a:t>
          </a:r>
          <a:r>
            <a:rPr lang="en-US" sz="1000" kern="1200" dirty="0"/>
            <a:t>: Breast Cancer-Minimal/Molecular Residual Disease Detection and Therapy Monitoring in Patients with Early Stage TNBC-Phase I (B-STRONGER-I)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>
            <a:latin typeface="Aptos Display" panose="020F0302020204030204"/>
          </a:endParaRPr>
        </a:p>
      </dsp:txBody>
      <dsp:txXfrm>
        <a:off x="53239" y="2208872"/>
        <a:ext cx="2677465" cy="1697946"/>
      </dsp:txXfrm>
    </dsp:sp>
    <dsp:sp modelId="{A10FF9D6-B0A6-4B0D-90FB-FFA901A65212}">
      <dsp:nvSpPr>
        <dsp:cNvPr id="0" name=""/>
        <dsp:cNvSpPr/>
      </dsp:nvSpPr>
      <dsp:spPr>
        <a:xfrm>
          <a:off x="1596830" y="2819048"/>
          <a:ext cx="2897470" cy="2897470"/>
        </a:xfrm>
        <a:prstGeom prst="leftCircularArrow">
          <a:avLst>
            <a:gd name="adj1" fmla="val 2566"/>
            <a:gd name="adj2" fmla="val 311410"/>
            <a:gd name="adj3" fmla="val 2086921"/>
            <a:gd name="adj4" fmla="val 9024489"/>
            <a:gd name="adj5" fmla="val 29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6125E-0DF4-485C-85A3-7062662A4E79}">
      <dsp:nvSpPr>
        <dsp:cNvPr id="0" name=""/>
        <dsp:cNvSpPr/>
      </dsp:nvSpPr>
      <dsp:spPr>
        <a:xfrm>
          <a:off x="618883" y="3959645"/>
          <a:ext cx="2473881" cy="98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ptos Display" panose="020F0302020204030204"/>
            </a:rPr>
            <a:t>Neoadjuvant</a:t>
          </a:r>
          <a:endParaRPr lang="en-US" sz="3400" kern="1200" dirty="0"/>
        </a:p>
      </dsp:txBody>
      <dsp:txXfrm>
        <a:off x="647697" y="3988459"/>
        <a:ext cx="2416253" cy="926153"/>
      </dsp:txXfrm>
    </dsp:sp>
    <dsp:sp modelId="{3141B5B3-9046-441E-8306-A39A26903760}">
      <dsp:nvSpPr>
        <dsp:cNvPr id="0" name=""/>
        <dsp:cNvSpPr/>
      </dsp:nvSpPr>
      <dsp:spPr>
        <a:xfrm>
          <a:off x="3446756" y="2156046"/>
          <a:ext cx="2783117" cy="22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3"/>
            </a:rPr>
            <a:t>OptimICE-PCR</a:t>
          </a:r>
          <a:r>
            <a:rPr lang="en-US" sz="1000" kern="1200" dirty="0"/>
            <a:t>: </a:t>
          </a:r>
          <a:r>
            <a:rPr lang="en-US" sz="1000" kern="1200" dirty="0">
              <a:latin typeface="Aptos Display" panose="020F0302020204030204"/>
            </a:rPr>
            <a:t>A012103-Escalation</a:t>
          </a:r>
          <a:r>
            <a:rPr lang="en-US" sz="1000" kern="1200" dirty="0"/>
            <a:t> of Therapy in Early-Stage TNBC Patients Who Achieve </a:t>
          </a:r>
          <a:r>
            <a:rPr lang="en-US" sz="1000" kern="1200" dirty="0" err="1"/>
            <a:t>pCR</a:t>
          </a:r>
          <a:r>
            <a:rPr lang="en-US" sz="1000" kern="1200" dirty="0"/>
            <a:t> After Neoadjuvant Chemotherapy with Checkpoint Inhibitor Therapy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>
            <a:latin typeface="Aptos Display" panose="020F0302020204030204"/>
          </a:endParaRPr>
        </a:p>
      </dsp:txBody>
      <dsp:txXfrm>
        <a:off x="3499582" y="2700762"/>
        <a:ext cx="2677465" cy="1697946"/>
      </dsp:txXfrm>
    </dsp:sp>
    <dsp:sp modelId="{C51AA7A2-1521-48F5-A941-E1CE19F055F0}">
      <dsp:nvSpPr>
        <dsp:cNvPr id="0" name=""/>
        <dsp:cNvSpPr/>
      </dsp:nvSpPr>
      <dsp:spPr>
        <a:xfrm>
          <a:off x="5019981" y="801059"/>
          <a:ext cx="3253090" cy="3253090"/>
        </a:xfrm>
        <a:prstGeom prst="circularArrow">
          <a:avLst>
            <a:gd name="adj1" fmla="val 2285"/>
            <a:gd name="adj2" fmla="val 275574"/>
            <a:gd name="adj3" fmla="val 19548916"/>
            <a:gd name="adj4" fmla="val 12575511"/>
            <a:gd name="adj5" fmla="val 26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315D8-9A2F-45C2-973C-AE1A621D1102}">
      <dsp:nvSpPr>
        <dsp:cNvPr id="0" name=""/>
        <dsp:cNvSpPr/>
      </dsp:nvSpPr>
      <dsp:spPr>
        <a:xfrm>
          <a:off x="4065227" y="1664155"/>
          <a:ext cx="2473881" cy="98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ptos Display" panose="020F0302020204030204"/>
            </a:rPr>
            <a:t>Adjuvant</a:t>
          </a:r>
        </a:p>
      </dsp:txBody>
      <dsp:txXfrm>
        <a:off x="4094041" y="1692969"/>
        <a:ext cx="2416253" cy="926153"/>
      </dsp:txXfrm>
    </dsp:sp>
    <dsp:sp modelId="{182C51DA-C3E2-478A-AFD4-A91B4CE9B9E3}">
      <dsp:nvSpPr>
        <dsp:cNvPr id="0" name=""/>
        <dsp:cNvSpPr/>
      </dsp:nvSpPr>
      <dsp:spPr>
        <a:xfrm>
          <a:off x="6893100" y="2156046"/>
          <a:ext cx="2783117" cy="22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EA96C-4E35-4CB2-BC79-7E3E3D3E7522}">
      <dsp:nvSpPr>
        <dsp:cNvPr id="0" name=""/>
        <dsp:cNvSpPr/>
      </dsp:nvSpPr>
      <dsp:spPr>
        <a:xfrm>
          <a:off x="7511570" y="3959645"/>
          <a:ext cx="2473881" cy="98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ptos Display" panose="020F0302020204030204"/>
            </a:rPr>
            <a:t>Metastatic</a:t>
          </a:r>
        </a:p>
      </dsp:txBody>
      <dsp:txXfrm>
        <a:off x="7540384" y="3988459"/>
        <a:ext cx="2416253" cy="926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0CB93-B893-4FD9-9FDD-FC25D400A23D}">
      <dsp:nvSpPr>
        <dsp:cNvPr id="0" name=""/>
        <dsp:cNvSpPr/>
      </dsp:nvSpPr>
      <dsp:spPr>
        <a:xfrm>
          <a:off x="413" y="2156046"/>
          <a:ext cx="2783117" cy="22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1"/>
            </a:rPr>
            <a:t>EA1211</a:t>
          </a:r>
          <a:r>
            <a:rPr lang="en-US" sz="1600" kern="1200" dirty="0"/>
            <a:t>: Interim FDG-PET/CT for </a:t>
          </a:r>
          <a:r>
            <a:rPr lang="en-US" sz="1600" kern="1200" dirty="0" err="1"/>
            <a:t>PreDIcting</a:t>
          </a:r>
          <a:r>
            <a:rPr lang="en-US" sz="1600" kern="1200" dirty="0"/>
            <a:t> </a:t>
          </a:r>
          <a:r>
            <a:rPr lang="en-US" sz="1600" kern="1200" dirty="0" err="1"/>
            <a:t>REsponse</a:t>
          </a:r>
          <a:r>
            <a:rPr lang="en-US" sz="1600" kern="1200" dirty="0"/>
            <a:t> of HER2+ Breast Cancer to Neoadjuvant Therapy: DIRECT Trial</a:t>
          </a:r>
        </a:p>
      </dsp:txBody>
      <dsp:txXfrm>
        <a:off x="53239" y="2208872"/>
        <a:ext cx="2677465" cy="1697946"/>
      </dsp:txXfrm>
    </dsp:sp>
    <dsp:sp modelId="{54DA7DE4-D34A-42F5-B01D-F17120F85D0D}">
      <dsp:nvSpPr>
        <dsp:cNvPr id="0" name=""/>
        <dsp:cNvSpPr/>
      </dsp:nvSpPr>
      <dsp:spPr>
        <a:xfrm>
          <a:off x="1596830" y="2819048"/>
          <a:ext cx="2897470" cy="2897470"/>
        </a:xfrm>
        <a:prstGeom prst="leftCircularArrow">
          <a:avLst>
            <a:gd name="adj1" fmla="val 2566"/>
            <a:gd name="adj2" fmla="val 311410"/>
            <a:gd name="adj3" fmla="val 2086921"/>
            <a:gd name="adj4" fmla="val 9024489"/>
            <a:gd name="adj5" fmla="val 29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6125E-0DF4-485C-85A3-7062662A4E79}">
      <dsp:nvSpPr>
        <dsp:cNvPr id="0" name=""/>
        <dsp:cNvSpPr/>
      </dsp:nvSpPr>
      <dsp:spPr>
        <a:xfrm>
          <a:off x="618883" y="3959645"/>
          <a:ext cx="2473881" cy="98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ptos Display" panose="020F0302020204030204"/>
            </a:rPr>
            <a:t>Neoadjuvant</a:t>
          </a:r>
          <a:endParaRPr lang="en-US" sz="3400" kern="1200" dirty="0"/>
        </a:p>
      </dsp:txBody>
      <dsp:txXfrm>
        <a:off x="647697" y="3988459"/>
        <a:ext cx="2416253" cy="926153"/>
      </dsp:txXfrm>
    </dsp:sp>
    <dsp:sp modelId="{502441E2-78F0-4422-8234-04D15D5DA081}">
      <dsp:nvSpPr>
        <dsp:cNvPr id="0" name=""/>
        <dsp:cNvSpPr/>
      </dsp:nvSpPr>
      <dsp:spPr>
        <a:xfrm>
          <a:off x="3446756" y="2156046"/>
          <a:ext cx="2783117" cy="22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ptos Display" panose="020F0302020204030204"/>
              <a:hlinkClick xmlns:r="http://schemas.openxmlformats.org/officeDocument/2006/relationships" r:id="rId2"/>
            </a:rPr>
            <a:t>A011801</a:t>
          </a:r>
          <a:r>
            <a:rPr lang="en-US" sz="1600" kern="1200" dirty="0">
              <a:latin typeface="Aptos Display" panose="020F0302020204030204"/>
            </a:rPr>
            <a:t> The COMPASSHER2 Trials COMPASSHER2 RD S Double-Blinded Phase III Randomized Trial of T-DM1 and Placebo Compared with T-DM1 and Tucatinib</a:t>
          </a:r>
        </a:p>
      </dsp:txBody>
      <dsp:txXfrm>
        <a:off x="3499582" y="2700762"/>
        <a:ext cx="2677465" cy="1697946"/>
      </dsp:txXfrm>
    </dsp:sp>
    <dsp:sp modelId="{85B107A0-67C6-4A0B-836E-F5A4AFB2856C}">
      <dsp:nvSpPr>
        <dsp:cNvPr id="0" name=""/>
        <dsp:cNvSpPr/>
      </dsp:nvSpPr>
      <dsp:spPr>
        <a:xfrm>
          <a:off x="5019981" y="801059"/>
          <a:ext cx="3253090" cy="3253090"/>
        </a:xfrm>
        <a:prstGeom prst="circularArrow">
          <a:avLst>
            <a:gd name="adj1" fmla="val 2285"/>
            <a:gd name="adj2" fmla="val 275574"/>
            <a:gd name="adj3" fmla="val 19548916"/>
            <a:gd name="adj4" fmla="val 12575511"/>
            <a:gd name="adj5" fmla="val 26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7BB33-F57B-4C2E-9E1B-A8CB926DB48C}">
      <dsp:nvSpPr>
        <dsp:cNvPr id="0" name=""/>
        <dsp:cNvSpPr/>
      </dsp:nvSpPr>
      <dsp:spPr>
        <a:xfrm>
          <a:off x="4065227" y="1664155"/>
          <a:ext cx="2473881" cy="98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ptos Display" panose="020F0302020204030204"/>
            </a:rPr>
            <a:t>Adjuvant</a:t>
          </a:r>
          <a:endParaRPr lang="en-US" sz="3400" kern="1200" dirty="0"/>
        </a:p>
      </dsp:txBody>
      <dsp:txXfrm>
        <a:off x="4094041" y="1692969"/>
        <a:ext cx="2416253" cy="926153"/>
      </dsp:txXfrm>
    </dsp:sp>
    <dsp:sp modelId="{B5E71AD4-4979-49D8-932E-CB2CC3B1853C}">
      <dsp:nvSpPr>
        <dsp:cNvPr id="0" name=""/>
        <dsp:cNvSpPr/>
      </dsp:nvSpPr>
      <dsp:spPr>
        <a:xfrm>
          <a:off x="6893100" y="2156046"/>
          <a:ext cx="2783117" cy="22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677F1-7FF6-4DD4-8457-2762991317A7}">
      <dsp:nvSpPr>
        <dsp:cNvPr id="0" name=""/>
        <dsp:cNvSpPr/>
      </dsp:nvSpPr>
      <dsp:spPr>
        <a:xfrm>
          <a:off x="7511570" y="3959645"/>
          <a:ext cx="2473881" cy="98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ptos Display" panose="020F0302020204030204"/>
            </a:rPr>
            <a:t>Metastatic</a:t>
          </a:r>
          <a:endParaRPr lang="en-US" sz="3400" kern="1200" dirty="0"/>
        </a:p>
      </dsp:txBody>
      <dsp:txXfrm>
        <a:off x="7540384" y="3988459"/>
        <a:ext cx="2416253" cy="926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study/NCT06112613" TargetMode="External"/><Relationship Id="rId7" Type="http://schemas.openxmlformats.org/officeDocument/2006/relationships/hyperlink" Target="https://clinicaltrials.gov/study/NCT06279013?term=cc012cd&amp;rank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inicaltrials.gov/study/NCT04242095" TargetMode="External"/><Relationship Id="rId5" Type="http://schemas.openxmlformats.org/officeDocument/2006/relationships/hyperlink" Target="https://clinicaltrials.gov/study/NCT04062552" TargetMode="External"/><Relationship Id="rId4" Type="http://schemas.openxmlformats.org/officeDocument/2006/relationships/hyperlink" Target="https://clinicaltrials.gov/study/NCT053640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DD1A081D-36C8-41F0-12E4-3E7527D4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F8440C17-96D0-BA32-0D53-0267E8660873}"/>
              </a:ext>
            </a:extLst>
          </p:cNvPr>
          <p:cNvSpPr txBox="1"/>
          <p:nvPr/>
        </p:nvSpPr>
        <p:spPr>
          <a:xfrm>
            <a:off x="3162861" y="284717"/>
            <a:ext cx="835597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UMCNO Breast Cancer Clinical Trials, Hormone Receptor Positive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07F089A-E179-EDA6-18CB-48140ECA4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7781561"/>
              </p:ext>
            </p:extLst>
          </p:nvPr>
        </p:nvGraphicFramePr>
        <p:xfrm>
          <a:off x="93363" y="1200528"/>
          <a:ext cx="12096511" cy="5656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DD1A081D-36C8-41F0-12E4-3E7527D4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07F089A-E179-EDA6-18CB-48140ECA4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256014"/>
              </p:ext>
            </p:extLst>
          </p:nvPr>
        </p:nvGraphicFramePr>
        <p:xfrm>
          <a:off x="1640542" y="457332"/>
          <a:ext cx="9985866" cy="6607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85272B-2E27-81A1-1BFC-481DC8C2392E}"/>
              </a:ext>
            </a:extLst>
          </p:cNvPr>
          <p:cNvSpPr txBox="1"/>
          <p:nvPr/>
        </p:nvSpPr>
        <p:spPr>
          <a:xfrm>
            <a:off x="3135967" y="248392"/>
            <a:ext cx="83559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UMCNO Breast Cancer Clinical Trials, Triple Negative</a:t>
            </a:r>
          </a:p>
        </p:txBody>
      </p:sp>
    </p:spTree>
    <p:extLst>
      <p:ext uri="{BB962C8B-B14F-4D97-AF65-F5344CB8AC3E}">
        <p14:creationId xmlns:p14="http://schemas.microsoft.com/office/powerpoint/2010/main" val="158417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9EAAF-36B9-4FB4-369F-48006C9C8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CEDFBBD4-65B2-8679-6D05-BDF4442010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830A1A2-F789-E007-1D2C-14BC575D9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27335"/>
              </p:ext>
            </p:extLst>
          </p:nvPr>
        </p:nvGraphicFramePr>
        <p:xfrm>
          <a:off x="1640542" y="457332"/>
          <a:ext cx="9985866" cy="6607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7713AB-4477-6D98-E993-6116D6CA1B89}"/>
              </a:ext>
            </a:extLst>
          </p:cNvPr>
          <p:cNvSpPr txBox="1"/>
          <p:nvPr/>
        </p:nvSpPr>
        <p:spPr>
          <a:xfrm>
            <a:off x="3135967" y="248392"/>
            <a:ext cx="83559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UMCNO Breast Cancer Clinical Trials, HER2 Positive</a:t>
            </a:r>
          </a:p>
        </p:txBody>
      </p:sp>
    </p:spTree>
    <p:extLst>
      <p:ext uri="{BB962C8B-B14F-4D97-AF65-F5344CB8AC3E}">
        <p14:creationId xmlns:p14="http://schemas.microsoft.com/office/powerpoint/2010/main" val="345933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DD1A081D-36C8-41F0-12E4-3E7527D4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F8440C17-96D0-BA32-0D53-0267E8660873}"/>
              </a:ext>
            </a:extLst>
          </p:cNvPr>
          <p:cNvSpPr txBox="1"/>
          <p:nvPr/>
        </p:nvSpPr>
        <p:spPr>
          <a:xfrm>
            <a:off x="428625" y="2714625"/>
            <a:ext cx="48612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6">
                    <a:lumMod val="76000"/>
                  </a:schemeClr>
                </a:solidFill>
              </a:rPr>
              <a:t>UMCNO Other relevant Breast cancer trials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2851A-E6F1-0084-AE72-6D3B0E880D5C}"/>
              </a:ext>
            </a:extLst>
          </p:cNvPr>
          <p:cNvSpPr txBox="1"/>
          <p:nvPr/>
        </p:nvSpPr>
        <p:spPr>
          <a:xfrm>
            <a:off x="409364" y="2882169"/>
            <a:ext cx="11440629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dirty="0"/>
          </a:p>
          <a:p>
            <a:r>
              <a:rPr lang="en-US" dirty="0">
                <a:hlinkClick r:id="rId3"/>
              </a:rPr>
              <a:t>EAQ221CD</a:t>
            </a:r>
            <a:r>
              <a:rPr lang="en-US" dirty="0"/>
              <a:t>: Improving Medication Adherence in Metastatic Breast Cancer Using a Connected Customized Treatment Platform (</a:t>
            </a:r>
            <a:r>
              <a:rPr lang="en-US" dirty="0" err="1"/>
              <a:t>CONCURxP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DiRECT</a:t>
            </a:r>
            <a:r>
              <a:rPr lang="en-US" dirty="0"/>
              <a:t>: An Observational research study for Cancer Patients on Immune Checkpoint </a:t>
            </a:r>
            <a:r>
              <a:rPr lang="en-US" dirty="0" err="1"/>
              <a:t>Inhhibitors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URCC-19185</a:t>
            </a:r>
            <a:r>
              <a:rPr lang="en-US" dirty="0"/>
              <a:t>: Multicenter Randomized Controlled Trial Comparing Brief Behavioral Therapy for Cancer Related Insomnia (BBT-CI) and Healthy Eating Education Learning (HEAL)</a:t>
            </a:r>
          </a:p>
          <a:p>
            <a:endParaRPr lang="en-US" dirty="0"/>
          </a:p>
          <a:p>
            <a:r>
              <a:rPr lang="en-US" dirty="0">
                <a:hlinkClick r:id="rId6"/>
              </a:rPr>
              <a:t>A152804</a:t>
            </a:r>
            <a:r>
              <a:rPr lang="en-US" dirty="0"/>
              <a:t>: Establishment of a National Biorepository of Advance Studies of Immune Related Adverse Events</a:t>
            </a:r>
          </a:p>
          <a:p>
            <a:endParaRPr lang="en-US" dirty="0"/>
          </a:p>
          <a:p>
            <a:r>
              <a:rPr lang="en-US" dirty="0">
                <a:latin typeface="Aptos"/>
                <a:ea typeface="Calibri"/>
                <a:cs typeface="Calibri"/>
                <a:hlinkClick r:id="rId7"/>
              </a:rPr>
              <a:t>CC012/SYMON</a:t>
            </a:r>
            <a:r>
              <a:rPr lang="en-US" dirty="0">
                <a:latin typeface="Aptos"/>
                <a:ea typeface="Calibri"/>
                <a:cs typeface="Calibri"/>
              </a:rPr>
              <a:t> : Managing Symptoms and Psychological Distress During Oral Anti-Cancer </a:t>
            </a:r>
            <a:r>
              <a:rPr lang="en-US" dirty="0" err="1">
                <a:latin typeface="Aptos"/>
                <a:ea typeface="Calibri"/>
                <a:cs typeface="Calibri"/>
              </a:rPr>
              <a:t>Treatmen</a:t>
            </a:r>
            <a:endParaRPr lang="en-US" dirty="0" err="1"/>
          </a:p>
          <a:p>
            <a:endParaRPr lang="en-US" dirty="0"/>
          </a:p>
          <a:p>
            <a:r>
              <a:rPr lang="en-US" dirty="0"/>
              <a:t>Phase I trials</a:t>
            </a:r>
          </a:p>
        </p:txBody>
      </p:sp>
    </p:spTree>
    <p:extLst>
      <p:ext uri="{BB962C8B-B14F-4D97-AF65-F5344CB8AC3E}">
        <p14:creationId xmlns:p14="http://schemas.microsoft.com/office/powerpoint/2010/main" val="113389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C750BC8E4D04EBAC2E4AB46727532" ma:contentTypeVersion="8" ma:contentTypeDescription="Create a new document." ma:contentTypeScope="" ma:versionID="a46554ab4dea18140174d51f1b44c67c">
  <xsd:schema xmlns:xsd="http://www.w3.org/2001/XMLSchema" xmlns:xs="http://www.w3.org/2001/XMLSchema" xmlns:p="http://schemas.microsoft.com/office/2006/metadata/properties" xmlns:ns2="363f6f56-b80c-49db-906f-73e84731b8ca" targetNamespace="http://schemas.microsoft.com/office/2006/metadata/properties" ma:root="true" ma:fieldsID="34c191a4c0abaef87842d5d1534558d2" ns2:_="">
    <xsd:import namespace="363f6f56-b80c-49db-906f-73e84731b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f6f56-b80c-49db-906f-73e84731b8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6A6B97-059B-465B-8AB9-CE710CE280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6F8F85-63CC-4292-B469-EAEC7631A6AE}">
  <ds:schemaRefs>
    <ds:schemaRef ds:uri="363f6f56-b80c-49db-906f-73e84731b8ca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A924D5-F3A0-4DBE-8B44-8B377A64EA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3f6f56-b80c-49db-906f-73e84731b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1299</TotalTime>
  <Words>413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Jernigan, Amelia M.</cp:lastModifiedBy>
  <cp:revision>158</cp:revision>
  <dcterms:created xsi:type="dcterms:W3CDTF">2025-04-14T19:54:18Z</dcterms:created>
  <dcterms:modified xsi:type="dcterms:W3CDTF">2025-05-09T17:44:38Z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0x01010062AC750BC8E4D04EBAC2E4AB46727532</vt:lpwstr>
  </property>
</Properties>
</file>