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clinicaltrials.gov/study/NCT04155034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clinicaltrials.gov/study/NCT04267848" TargetMode="External"/><Relationship Id="rId1" Type="http://schemas.openxmlformats.org/officeDocument/2006/relationships/hyperlink" Target="https://clinicaltrials.gov/study/NCT05624996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clinicaltrials.gov/study/NCT04155034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clinicaltrials.gov/study/NCT05624996" TargetMode="External"/><Relationship Id="rId1" Type="http://schemas.openxmlformats.org/officeDocument/2006/relationships/hyperlink" Target="https://clinicaltrials.gov/study/NCT04267848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66687-20EA-4D1E-BAAE-DF93B1F789E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4F5357-51CC-4B12-834A-423A9B97235C}">
      <dgm:prSet phldrT="[Text]" phldr="0"/>
      <dgm:spPr/>
      <dgm:t>
        <a:bodyPr/>
        <a:lstStyle/>
        <a:p>
          <a:r>
            <a:rPr lang="en-US" dirty="0">
              <a:latin typeface="Aptos Display" panose="020F0302020204030204"/>
            </a:rPr>
            <a:t>Recurrent</a:t>
          </a:r>
          <a:endParaRPr lang="en-US" dirty="0"/>
        </a:p>
      </dgm:t>
    </dgm:pt>
    <dgm:pt modelId="{3E190EE0-84BF-4E42-868B-43EF01249580}" type="parTrans" cxnId="{A63DE1A4-65A1-40F6-AB84-B790288FA93C}">
      <dgm:prSet/>
      <dgm:spPr/>
      <dgm:t>
        <a:bodyPr/>
        <a:lstStyle/>
        <a:p>
          <a:endParaRPr lang="en-US"/>
        </a:p>
      </dgm:t>
    </dgm:pt>
    <dgm:pt modelId="{4ACCA3F7-32C9-4655-831B-BA4CA325DBB6}" type="sibTrans" cxnId="{A63DE1A4-65A1-40F6-AB84-B790288FA93C}">
      <dgm:prSet/>
      <dgm:spPr/>
      <dgm:t>
        <a:bodyPr/>
        <a:lstStyle/>
        <a:p>
          <a:endParaRPr lang="en-US"/>
        </a:p>
      </dgm:t>
    </dgm:pt>
    <dgm:pt modelId="{0F68EDB1-EB37-4C21-97F0-A3084C0E1D89}">
      <dgm:prSet phldrT="[Text]" phldr="0"/>
      <dgm:spPr/>
      <dgm:t>
        <a:bodyPr/>
        <a:lstStyle/>
        <a:p>
          <a:endParaRPr lang="en-US" dirty="0"/>
        </a:p>
      </dgm:t>
    </dgm:pt>
    <dgm:pt modelId="{91969B3F-0FE2-46AC-BC39-60CC95C78B75}" type="parTrans" cxnId="{D68656C0-668D-4549-BF09-A5B682EA4853}">
      <dgm:prSet/>
      <dgm:spPr/>
      <dgm:t>
        <a:bodyPr/>
        <a:lstStyle/>
        <a:p>
          <a:endParaRPr lang="en-US"/>
        </a:p>
      </dgm:t>
    </dgm:pt>
    <dgm:pt modelId="{B6D9E2A8-7000-4E4C-80A2-8E401CC140FD}" type="sibTrans" cxnId="{D68656C0-668D-4549-BF09-A5B682EA4853}">
      <dgm:prSet/>
      <dgm:spPr/>
      <dgm:t>
        <a:bodyPr/>
        <a:lstStyle/>
        <a:p>
          <a:endParaRPr lang="en-US"/>
        </a:p>
      </dgm:t>
    </dgm:pt>
    <dgm:pt modelId="{A9D49A71-9A90-4208-8B25-49F29F626398}">
      <dgm:prSet phldr="0"/>
      <dgm:spPr/>
      <dgm:t>
        <a:bodyPr/>
        <a:lstStyle/>
        <a:p>
          <a:pPr rtl="0"/>
          <a:r>
            <a:rPr lang="en-US" dirty="0">
              <a:latin typeface="Aptos Display" panose="020F0302020204030204"/>
            </a:rPr>
            <a:t>Front line</a:t>
          </a:r>
        </a:p>
      </dgm:t>
    </dgm:pt>
    <dgm:pt modelId="{2BE9C77B-A86C-4DBB-9377-9EED605731F0}" type="parTrans" cxnId="{F74DA129-E5CD-4F50-824E-9B32D9D2983D}">
      <dgm:prSet/>
      <dgm:spPr/>
      <dgm:t>
        <a:bodyPr/>
        <a:lstStyle/>
        <a:p>
          <a:endParaRPr lang="en-US"/>
        </a:p>
      </dgm:t>
    </dgm:pt>
    <dgm:pt modelId="{AD931899-AE23-42EC-A06E-086BF9D736B1}" type="sibTrans" cxnId="{F74DA129-E5CD-4F50-824E-9B32D9D2983D}">
      <dgm:prSet/>
      <dgm:spPr/>
      <dgm:t>
        <a:bodyPr/>
        <a:lstStyle/>
        <a:p>
          <a:endParaRPr lang="en-US"/>
        </a:p>
      </dgm:t>
    </dgm:pt>
    <dgm:pt modelId="{37D71484-0C51-9A4A-A783-208493A6691E}">
      <dgm:prSet phldr="0"/>
      <dgm:spPr/>
      <dgm:t>
        <a:bodyPr/>
        <a:lstStyle/>
        <a:p>
          <a:r>
            <a:rPr lang="en-US" dirty="0">
              <a:latin typeface="Aptos Display" panose="020F0302020204030204"/>
              <a:hlinkClick xmlns:r="http://schemas.openxmlformats.org/officeDocument/2006/relationships" r:id="rId1"/>
            </a:rPr>
            <a:t>MAVERICK (S1827): </a:t>
          </a:r>
          <a:r>
            <a:rPr lang="en-US" dirty="0">
              <a:latin typeface="Aptos Display" panose="020F0302020204030204"/>
            </a:rPr>
            <a:t>MRI Brain Surveillance Alone versus MRI Surveillance and Prophylactic Cranial Irradiation (PCI): A Randomized Phase III trial in Small-Cell Lung Cancer</a:t>
          </a:r>
        </a:p>
      </dgm:t>
    </dgm:pt>
    <dgm:pt modelId="{CBD0240D-A226-3F4E-B263-10870A265A35}" type="parTrans" cxnId="{16E15281-740D-1C48-9A76-CE2CB63ABF1F}">
      <dgm:prSet/>
      <dgm:spPr/>
      <dgm:t>
        <a:bodyPr/>
        <a:lstStyle/>
        <a:p>
          <a:endParaRPr lang="en-US"/>
        </a:p>
      </dgm:t>
    </dgm:pt>
    <dgm:pt modelId="{10444D3D-9ACE-1446-AD0A-0BF0A7219AF3}" type="sibTrans" cxnId="{16E15281-740D-1C48-9A76-CE2CB63ABF1F}">
      <dgm:prSet/>
      <dgm:spPr/>
      <dgm:t>
        <a:bodyPr/>
        <a:lstStyle/>
        <a:p>
          <a:endParaRPr lang="en-US"/>
        </a:p>
      </dgm:t>
    </dgm:pt>
    <dgm:pt modelId="{8E03D19D-A77D-425A-8AA4-78E092252B78}" type="pres">
      <dgm:prSet presAssocID="{96666687-20EA-4D1E-BAAE-DF93B1F789EE}" presName="Name0" presStyleCnt="0">
        <dgm:presLayoutVars>
          <dgm:dir/>
          <dgm:animLvl val="lvl"/>
          <dgm:resizeHandles val="exact"/>
        </dgm:presLayoutVars>
      </dgm:prSet>
      <dgm:spPr/>
    </dgm:pt>
    <dgm:pt modelId="{F488C710-C9F8-4F19-80A6-A76D4ABDB1A2}" type="pres">
      <dgm:prSet presAssocID="{96666687-20EA-4D1E-BAAE-DF93B1F789EE}" presName="tSp" presStyleCnt="0"/>
      <dgm:spPr/>
    </dgm:pt>
    <dgm:pt modelId="{FB842A3E-B9E8-47E4-93E0-6954F817BA0C}" type="pres">
      <dgm:prSet presAssocID="{96666687-20EA-4D1E-BAAE-DF93B1F789EE}" presName="bSp" presStyleCnt="0"/>
      <dgm:spPr/>
    </dgm:pt>
    <dgm:pt modelId="{A1E81D71-6C3A-4A77-811C-3F12BB4ABB0D}" type="pres">
      <dgm:prSet presAssocID="{96666687-20EA-4D1E-BAAE-DF93B1F789EE}" presName="process" presStyleCnt="0"/>
      <dgm:spPr/>
    </dgm:pt>
    <dgm:pt modelId="{83365A30-943A-429D-A97F-B347C916F3D5}" type="pres">
      <dgm:prSet presAssocID="{A9D49A71-9A90-4208-8B25-49F29F626398}" presName="composite1" presStyleCnt="0"/>
      <dgm:spPr/>
    </dgm:pt>
    <dgm:pt modelId="{E6871EEF-247F-464A-BBDE-F40CC9ED99DB}" type="pres">
      <dgm:prSet presAssocID="{A9D49A71-9A90-4208-8B25-49F29F626398}" presName="dummyNode1" presStyleLbl="node1" presStyleIdx="0" presStyleCnt="2"/>
      <dgm:spPr/>
    </dgm:pt>
    <dgm:pt modelId="{AAEBC666-ACC0-434A-8FFF-E9C3470440B0}" type="pres">
      <dgm:prSet presAssocID="{A9D49A71-9A90-4208-8B25-49F29F626398}" presName="childNode1" presStyleLbl="bgAcc1" presStyleIdx="0" presStyleCnt="2">
        <dgm:presLayoutVars>
          <dgm:bulletEnabled val="1"/>
        </dgm:presLayoutVars>
      </dgm:prSet>
      <dgm:spPr/>
    </dgm:pt>
    <dgm:pt modelId="{C73956C6-B3F5-425F-B008-468EB3AD8E7D}" type="pres">
      <dgm:prSet presAssocID="{A9D49A71-9A90-4208-8B25-49F29F626398}" presName="childNode1tx" presStyleLbl="bgAcc1" presStyleIdx="0" presStyleCnt="2">
        <dgm:presLayoutVars>
          <dgm:bulletEnabled val="1"/>
        </dgm:presLayoutVars>
      </dgm:prSet>
      <dgm:spPr/>
    </dgm:pt>
    <dgm:pt modelId="{7B911B6F-01EC-41C6-9C98-9E12CCCCAF31}" type="pres">
      <dgm:prSet presAssocID="{A9D49A71-9A90-4208-8B25-49F29F626398}" presName="parentNode1" presStyleLbl="node1" presStyleIdx="0" presStyleCnt="2">
        <dgm:presLayoutVars>
          <dgm:chMax val="1"/>
          <dgm:bulletEnabled val="1"/>
        </dgm:presLayoutVars>
      </dgm:prSet>
      <dgm:spPr/>
    </dgm:pt>
    <dgm:pt modelId="{9ADDA8B6-E95C-4E5F-86CB-B4F2AFCD527C}" type="pres">
      <dgm:prSet presAssocID="{A9D49A71-9A90-4208-8B25-49F29F626398}" presName="connSite1" presStyleCnt="0"/>
      <dgm:spPr/>
    </dgm:pt>
    <dgm:pt modelId="{56D4B356-1B4C-4F49-BEA7-5BB36C7FD11F}" type="pres">
      <dgm:prSet presAssocID="{AD931899-AE23-42EC-A06E-086BF9D736B1}" presName="Name9" presStyleLbl="sibTrans2D1" presStyleIdx="0" presStyleCnt="1"/>
      <dgm:spPr/>
    </dgm:pt>
    <dgm:pt modelId="{0C300644-68BF-EF45-9A5F-DAABC57DA99C}" type="pres">
      <dgm:prSet presAssocID="{3D4F5357-51CC-4B12-834A-423A9B97235C}" presName="composite2" presStyleCnt="0"/>
      <dgm:spPr/>
    </dgm:pt>
    <dgm:pt modelId="{81CBCCDC-00A7-1249-B6A3-A58435D1B556}" type="pres">
      <dgm:prSet presAssocID="{3D4F5357-51CC-4B12-834A-423A9B97235C}" presName="dummyNode2" presStyleLbl="node1" presStyleIdx="0" presStyleCnt="2"/>
      <dgm:spPr/>
    </dgm:pt>
    <dgm:pt modelId="{AE2BE5C3-9933-3F43-B7E0-732F708876CB}" type="pres">
      <dgm:prSet presAssocID="{3D4F5357-51CC-4B12-834A-423A9B97235C}" presName="childNode2" presStyleLbl="bgAcc1" presStyleIdx="1" presStyleCnt="2">
        <dgm:presLayoutVars>
          <dgm:bulletEnabled val="1"/>
        </dgm:presLayoutVars>
      </dgm:prSet>
      <dgm:spPr/>
    </dgm:pt>
    <dgm:pt modelId="{3E2E3506-AC48-4649-8949-C140A2185897}" type="pres">
      <dgm:prSet presAssocID="{3D4F5357-51CC-4B12-834A-423A9B97235C}" presName="childNode2tx" presStyleLbl="bgAcc1" presStyleIdx="1" presStyleCnt="2">
        <dgm:presLayoutVars>
          <dgm:bulletEnabled val="1"/>
        </dgm:presLayoutVars>
      </dgm:prSet>
      <dgm:spPr/>
    </dgm:pt>
    <dgm:pt modelId="{D73133B8-CB2F-4A40-B7E5-7B2FAFED07D6}" type="pres">
      <dgm:prSet presAssocID="{3D4F5357-51CC-4B12-834A-423A9B97235C}" presName="parentNode2" presStyleLbl="node1" presStyleIdx="1" presStyleCnt="2">
        <dgm:presLayoutVars>
          <dgm:chMax val="0"/>
          <dgm:bulletEnabled val="1"/>
        </dgm:presLayoutVars>
      </dgm:prSet>
      <dgm:spPr/>
    </dgm:pt>
    <dgm:pt modelId="{F4DC65A8-0F94-6B48-9E65-2114730DE4E5}" type="pres">
      <dgm:prSet presAssocID="{3D4F5357-51CC-4B12-834A-423A9B97235C}" presName="connSite2" presStyleCnt="0"/>
      <dgm:spPr/>
    </dgm:pt>
  </dgm:ptLst>
  <dgm:cxnLst>
    <dgm:cxn modelId="{5B549E03-3E7A-8143-B984-B5E7FA92CE2E}" type="presOf" srcId="{3D4F5357-51CC-4B12-834A-423A9B97235C}" destId="{D73133B8-CB2F-4A40-B7E5-7B2FAFED07D6}" srcOrd="0" destOrd="0" presId="urn:microsoft.com/office/officeart/2005/8/layout/hProcess4"/>
    <dgm:cxn modelId="{F74DA129-E5CD-4F50-824E-9B32D9D2983D}" srcId="{96666687-20EA-4D1E-BAAE-DF93B1F789EE}" destId="{A9D49A71-9A90-4208-8B25-49F29F626398}" srcOrd="0" destOrd="0" parTransId="{2BE9C77B-A86C-4DBB-9377-9EED605731F0}" sibTransId="{AD931899-AE23-42EC-A06E-086BF9D736B1}"/>
    <dgm:cxn modelId="{B9708B64-E708-4FD4-BEBA-2EC22F562515}" type="presOf" srcId="{AD931899-AE23-42EC-A06E-086BF9D736B1}" destId="{56D4B356-1B4C-4F49-BEA7-5BB36C7FD11F}" srcOrd="0" destOrd="0" presId="urn:microsoft.com/office/officeart/2005/8/layout/hProcess4"/>
    <dgm:cxn modelId="{16E15281-740D-1C48-9A76-CE2CB63ABF1F}" srcId="{A9D49A71-9A90-4208-8B25-49F29F626398}" destId="{37D71484-0C51-9A4A-A783-208493A6691E}" srcOrd="0" destOrd="0" parTransId="{CBD0240D-A226-3F4E-B263-10870A265A35}" sibTransId="{10444D3D-9ACE-1446-AD0A-0BF0A7219AF3}"/>
    <dgm:cxn modelId="{A63DE1A4-65A1-40F6-AB84-B790288FA93C}" srcId="{96666687-20EA-4D1E-BAAE-DF93B1F789EE}" destId="{3D4F5357-51CC-4B12-834A-423A9B97235C}" srcOrd="1" destOrd="0" parTransId="{3E190EE0-84BF-4E42-868B-43EF01249580}" sibTransId="{4ACCA3F7-32C9-4655-831B-BA4CA325DBB6}"/>
    <dgm:cxn modelId="{A856F0AC-043F-E147-A40B-6210CB725BBB}" type="presOf" srcId="{37D71484-0C51-9A4A-A783-208493A6691E}" destId="{C73956C6-B3F5-425F-B008-468EB3AD8E7D}" srcOrd="1" destOrd="0" presId="urn:microsoft.com/office/officeart/2005/8/layout/hProcess4"/>
    <dgm:cxn modelId="{F33B85AE-98F8-4D30-B71B-EB273D2BEE53}" type="presOf" srcId="{A9D49A71-9A90-4208-8B25-49F29F626398}" destId="{7B911B6F-01EC-41C6-9C98-9E12CCCCAF31}" srcOrd="0" destOrd="0" presId="urn:microsoft.com/office/officeart/2005/8/layout/hProcess4"/>
    <dgm:cxn modelId="{D68656C0-668D-4549-BF09-A5B682EA4853}" srcId="{3D4F5357-51CC-4B12-834A-423A9B97235C}" destId="{0F68EDB1-EB37-4C21-97F0-A3084C0E1D89}" srcOrd="0" destOrd="0" parTransId="{91969B3F-0FE2-46AC-BC39-60CC95C78B75}" sibTransId="{B6D9E2A8-7000-4E4C-80A2-8E401CC140FD}"/>
    <dgm:cxn modelId="{997527D3-FF0A-7F4D-9B9D-666550BA03C6}" type="presOf" srcId="{0F68EDB1-EB37-4C21-97F0-A3084C0E1D89}" destId="{AE2BE5C3-9933-3F43-B7E0-732F708876CB}" srcOrd="0" destOrd="0" presId="urn:microsoft.com/office/officeart/2005/8/layout/hProcess4"/>
    <dgm:cxn modelId="{034CD4D5-BB3D-C147-8551-73C63983E5E3}" type="presOf" srcId="{37D71484-0C51-9A4A-A783-208493A6691E}" destId="{AAEBC666-ACC0-434A-8FFF-E9C3470440B0}" srcOrd="0" destOrd="0" presId="urn:microsoft.com/office/officeart/2005/8/layout/hProcess4"/>
    <dgm:cxn modelId="{56261DF3-49AE-F340-8901-92484976EC55}" type="presOf" srcId="{0F68EDB1-EB37-4C21-97F0-A3084C0E1D89}" destId="{3E2E3506-AC48-4649-8949-C140A2185897}" srcOrd="1" destOrd="0" presId="urn:microsoft.com/office/officeart/2005/8/layout/hProcess4"/>
    <dgm:cxn modelId="{AB6672FC-C727-44B7-930A-4DC32F05D676}" type="presOf" srcId="{96666687-20EA-4D1E-BAAE-DF93B1F789EE}" destId="{8E03D19D-A77D-425A-8AA4-78E092252B78}" srcOrd="0" destOrd="0" presId="urn:microsoft.com/office/officeart/2005/8/layout/hProcess4"/>
    <dgm:cxn modelId="{84A0451A-0C21-4B56-A3D6-ECE8A3FD4E8E}" type="presParOf" srcId="{8E03D19D-A77D-425A-8AA4-78E092252B78}" destId="{F488C710-C9F8-4F19-80A6-A76D4ABDB1A2}" srcOrd="0" destOrd="0" presId="urn:microsoft.com/office/officeart/2005/8/layout/hProcess4"/>
    <dgm:cxn modelId="{B065678F-A23B-444F-B352-9F61B062B610}" type="presParOf" srcId="{8E03D19D-A77D-425A-8AA4-78E092252B78}" destId="{FB842A3E-B9E8-47E4-93E0-6954F817BA0C}" srcOrd="1" destOrd="0" presId="urn:microsoft.com/office/officeart/2005/8/layout/hProcess4"/>
    <dgm:cxn modelId="{C678B390-3214-458D-8C17-9EB00933F487}" type="presParOf" srcId="{8E03D19D-A77D-425A-8AA4-78E092252B78}" destId="{A1E81D71-6C3A-4A77-811C-3F12BB4ABB0D}" srcOrd="2" destOrd="0" presId="urn:microsoft.com/office/officeart/2005/8/layout/hProcess4"/>
    <dgm:cxn modelId="{893517C9-1518-4531-8BE7-454740AA56D9}" type="presParOf" srcId="{A1E81D71-6C3A-4A77-811C-3F12BB4ABB0D}" destId="{83365A30-943A-429D-A97F-B347C916F3D5}" srcOrd="0" destOrd="0" presId="urn:microsoft.com/office/officeart/2005/8/layout/hProcess4"/>
    <dgm:cxn modelId="{484E7164-A6E3-4CBA-90B1-4E55556D02CD}" type="presParOf" srcId="{83365A30-943A-429D-A97F-B347C916F3D5}" destId="{E6871EEF-247F-464A-BBDE-F40CC9ED99DB}" srcOrd="0" destOrd="0" presId="urn:microsoft.com/office/officeart/2005/8/layout/hProcess4"/>
    <dgm:cxn modelId="{7767E85F-51C5-4ABF-92A0-73A59B309165}" type="presParOf" srcId="{83365A30-943A-429D-A97F-B347C916F3D5}" destId="{AAEBC666-ACC0-434A-8FFF-E9C3470440B0}" srcOrd="1" destOrd="0" presId="urn:microsoft.com/office/officeart/2005/8/layout/hProcess4"/>
    <dgm:cxn modelId="{5EDC2BC8-6C5A-49D2-B4F2-B5067DF2E82E}" type="presParOf" srcId="{83365A30-943A-429D-A97F-B347C916F3D5}" destId="{C73956C6-B3F5-425F-B008-468EB3AD8E7D}" srcOrd="2" destOrd="0" presId="urn:microsoft.com/office/officeart/2005/8/layout/hProcess4"/>
    <dgm:cxn modelId="{A41EE3AB-ECCF-49DB-AE70-B2461EAD336F}" type="presParOf" srcId="{83365A30-943A-429D-A97F-B347C916F3D5}" destId="{7B911B6F-01EC-41C6-9C98-9E12CCCCAF31}" srcOrd="3" destOrd="0" presId="urn:microsoft.com/office/officeart/2005/8/layout/hProcess4"/>
    <dgm:cxn modelId="{83D5AF33-0CE9-42A6-9794-BAB008FB0706}" type="presParOf" srcId="{83365A30-943A-429D-A97F-B347C916F3D5}" destId="{9ADDA8B6-E95C-4E5F-86CB-B4F2AFCD527C}" srcOrd="4" destOrd="0" presId="urn:microsoft.com/office/officeart/2005/8/layout/hProcess4"/>
    <dgm:cxn modelId="{399C3866-4866-44A8-8696-73C0D8F25A08}" type="presParOf" srcId="{A1E81D71-6C3A-4A77-811C-3F12BB4ABB0D}" destId="{56D4B356-1B4C-4F49-BEA7-5BB36C7FD11F}" srcOrd="1" destOrd="0" presId="urn:microsoft.com/office/officeart/2005/8/layout/hProcess4"/>
    <dgm:cxn modelId="{37CF2859-2524-324F-88A7-05C73C9FD22B}" type="presParOf" srcId="{A1E81D71-6C3A-4A77-811C-3F12BB4ABB0D}" destId="{0C300644-68BF-EF45-9A5F-DAABC57DA99C}" srcOrd="2" destOrd="0" presId="urn:microsoft.com/office/officeart/2005/8/layout/hProcess4"/>
    <dgm:cxn modelId="{F771AC27-CCE0-8C47-9693-FB42BE4E6114}" type="presParOf" srcId="{0C300644-68BF-EF45-9A5F-DAABC57DA99C}" destId="{81CBCCDC-00A7-1249-B6A3-A58435D1B556}" srcOrd="0" destOrd="0" presId="urn:microsoft.com/office/officeart/2005/8/layout/hProcess4"/>
    <dgm:cxn modelId="{3F9F47C5-84F0-F742-B7B8-20707C9A62B2}" type="presParOf" srcId="{0C300644-68BF-EF45-9A5F-DAABC57DA99C}" destId="{AE2BE5C3-9933-3F43-B7E0-732F708876CB}" srcOrd="1" destOrd="0" presId="urn:microsoft.com/office/officeart/2005/8/layout/hProcess4"/>
    <dgm:cxn modelId="{8868EFCA-14CD-9E49-A8D3-A18171B1613A}" type="presParOf" srcId="{0C300644-68BF-EF45-9A5F-DAABC57DA99C}" destId="{3E2E3506-AC48-4649-8949-C140A2185897}" srcOrd="2" destOrd="0" presId="urn:microsoft.com/office/officeart/2005/8/layout/hProcess4"/>
    <dgm:cxn modelId="{88C12062-73DA-A847-8A2F-596FF3E3A1BE}" type="presParOf" srcId="{0C300644-68BF-EF45-9A5F-DAABC57DA99C}" destId="{D73133B8-CB2F-4A40-B7E5-7B2FAFED07D6}" srcOrd="3" destOrd="0" presId="urn:microsoft.com/office/officeart/2005/8/layout/hProcess4"/>
    <dgm:cxn modelId="{6C430C4B-B80D-0E40-8096-CD9BFC6D012A}" type="presParOf" srcId="{0C300644-68BF-EF45-9A5F-DAABC57DA99C}" destId="{F4DC65A8-0F94-6B48-9E65-2114730DE4E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666687-20EA-4D1E-BAAE-DF93B1F789E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4F5357-51CC-4B12-834A-423A9B97235C}">
      <dgm:prSet phldrT="[Text]" phldr="0"/>
      <dgm:spPr/>
      <dgm:t>
        <a:bodyPr/>
        <a:lstStyle/>
        <a:p>
          <a:pPr rtl="0"/>
          <a:r>
            <a:rPr lang="en-US" dirty="0">
              <a:latin typeface="Aptos Display" panose="020F0302020204030204"/>
            </a:rPr>
            <a:t>Locally Advanced</a:t>
          </a:r>
          <a:endParaRPr lang="en-US" dirty="0"/>
        </a:p>
      </dgm:t>
    </dgm:pt>
    <dgm:pt modelId="{3E190EE0-84BF-4E42-868B-43EF01249580}" type="parTrans" cxnId="{A63DE1A4-65A1-40F6-AB84-B790288FA93C}">
      <dgm:prSet/>
      <dgm:spPr/>
      <dgm:t>
        <a:bodyPr/>
        <a:lstStyle/>
        <a:p>
          <a:endParaRPr lang="en-US"/>
        </a:p>
      </dgm:t>
    </dgm:pt>
    <dgm:pt modelId="{4ACCA3F7-32C9-4655-831B-BA4CA325DBB6}" type="sibTrans" cxnId="{A63DE1A4-65A1-40F6-AB84-B790288FA93C}">
      <dgm:prSet/>
      <dgm:spPr/>
      <dgm:t>
        <a:bodyPr/>
        <a:lstStyle/>
        <a:p>
          <a:endParaRPr lang="en-US"/>
        </a:p>
      </dgm:t>
    </dgm:pt>
    <dgm:pt modelId="{0F68EDB1-EB37-4C21-97F0-A3084C0E1D89}">
      <dgm:prSet phldrT="[Text]" phldr="0"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NRG-LU008</a:t>
          </a:r>
          <a:r>
            <a:rPr lang="en-US" dirty="0"/>
            <a:t>: Phase III Prospective Randomized Trial of Primary Lung Tumor Stereotactic Body Radiation Followed by Concurrent Mediastinal Chemoradiation for Locally-Advanced Non-Small Cell Lung Cancer</a:t>
          </a:r>
        </a:p>
      </dgm:t>
    </dgm:pt>
    <dgm:pt modelId="{91969B3F-0FE2-46AC-BC39-60CC95C78B75}" type="parTrans" cxnId="{D68656C0-668D-4549-BF09-A5B682EA4853}">
      <dgm:prSet/>
      <dgm:spPr/>
      <dgm:t>
        <a:bodyPr/>
        <a:lstStyle/>
        <a:p>
          <a:endParaRPr lang="en-US"/>
        </a:p>
      </dgm:t>
    </dgm:pt>
    <dgm:pt modelId="{B6D9E2A8-7000-4E4C-80A2-8E401CC140FD}" type="sibTrans" cxnId="{D68656C0-668D-4549-BF09-A5B682EA4853}">
      <dgm:prSet/>
      <dgm:spPr/>
      <dgm:t>
        <a:bodyPr/>
        <a:lstStyle/>
        <a:p>
          <a:endParaRPr lang="en-US"/>
        </a:p>
      </dgm:t>
    </dgm:pt>
    <dgm:pt modelId="{A9D49A71-9A90-4208-8B25-49F29F626398}">
      <dgm:prSet phldr="0"/>
      <dgm:spPr/>
      <dgm:t>
        <a:bodyPr/>
        <a:lstStyle/>
        <a:p>
          <a:pPr rtl="0"/>
          <a:r>
            <a:rPr lang="en-US" dirty="0">
              <a:latin typeface="Aptos Display" panose="020F0302020204030204"/>
            </a:rPr>
            <a:t>Front line, </a:t>
          </a:r>
          <a:r>
            <a:rPr lang="en-US" dirty="0" err="1">
              <a:latin typeface="Aptos Display" panose="020F0302020204030204"/>
            </a:rPr>
            <a:t>resectable</a:t>
          </a:r>
          <a:endParaRPr lang="en-US" dirty="0">
            <a:latin typeface="Aptos Display" panose="020F0302020204030204"/>
          </a:endParaRPr>
        </a:p>
      </dgm:t>
    </dgm:pt>
    <dgm:pt modelId="{2BE9C77B-A86C-4DBB-9377-9EED605731F0}" type="parTrans" cxnId="{F74DA129-E5CD-4F50-824E-9B32D9D2983D}">
      <dgm:prSet/>
      <dgm:spPr/>
      <dgm:t>
        <a:bodyPr/>
        <a:lstStyle/>
        <a:p>
          <a:endParaRPr lang="en-US"/>
        </a:p>
      </dgm:t>
    </dgm:pt>
    <dgm:pt modelId="{AD931899-AE23-42EC-A06E-086BF9D736B1}" type="sibTrans" cxnId="{F74DA129-E5CD-4F50-824E-9B32D9D2983D}">
      <dgm:prSet/>
      <dgm:spPr/>
      <dgm:t>
        <a:bodyPr/>
        <a:lstStyle/>
        <a:p>
          <a:endParaRPr lang="en-US"/>
        </a:p>
      </dgm:t>
    </dgm:pt>
    <dgm:pt modelId="{37D71484-0C51-9A4A-A783-208493A6691E}">
      <dgm:prSet phldr="0"/>
      <dgm:spPr/>
      <dgm:t>
        <a:bodyPr/>
        <a:lstStyle/>
        <a:p>
          <a:r>
            <a:rPr lang="en-US" dirty="0">
              <a:latin typeface="Aptos Display" panose="020F0302020204030204"/>
              <a:hlinkClick xmlns:r="http://schemas.openxmlformats.org/officeDocument/2006/relationships" r:id="rId2"/>
            </a:rPr>
            <a:t>ALCHEMIST</a:t>
          </a:r>
          <a:r>
            <a:rPr lang="en-US" dirty="0">
              <a:latin typeface="Aptos Display" panose="020F0302020204030204"/>
            </a:rPr>
            <a:t>: Integration of Immunotherapy into adjuvant therapy for resected NSCLC: ALCHEMIST Chemo-IO (ACCIO)</a:t>
          </a:r>
        </a:p>
      </dgm:t>
    </dgm:pt>
    <dgm:pt modelId="{CBD0240D-A226-3F4E-B263-10870A265A35}" type="parTrans" cxnId="{16E15281-740D-1C48-9A76-CE2CB63ABF1F}">
      <dgm:prSet/>
      <dgm:spPr/>
      <dgm:t>
        <a:bodyPr/>
        <a:lstStyle/>
        <a:p>
          <a:endParaRPr lang="en-US"/>
        </a:p>
      </dgm:t>
    </dgm:pt>
    <dgm:pt modelId="{10444D3D-9ACE-1446-AD0A-0BF0A7219AF3}" type="sibTrans" cxnId="{16E15281-740D-1C48-9A76-CE2CB63ABF1F}">
      <dgm:prSet/>
      <dgm:spPr/>
      <dgm:t>
        <a:bodyPr/>
        <a:lstStyle/>
        <a:p>
          <a:endParaRPr lang="en-US"/>
        </a:p>
      </dgm:t>
    </dgm:pt>
    <dgm:pt modelId="{FCEA4D6C-5B12-684D-B710-68AC660E29EF}">
      <dgm:prSet phldrT="[Text]" phldr="0"/>
      <dgm:spPr/>
      <dgm:t>
        <a:bodyPr/>
        <a:lstStyle/>
        <a:p>
          <a:r>
            <a:rPr lang="en-US" dirty="0"/>
            <a:t>Recurrent</a:t>
          </a:r>
        </a:p>
      </dgm:t>
    </dgm:pt>
    <dgm:pt modelId="{17298788-F885-E442-A247-E1B823FF3BDB}" type="parTrans" cxnId="{3A68BDFE-C57D-3240-8DEF-C842F9ADDDD9}">
      <dgm:prSet/>
      <dgm:spPr/>
    </dgm:pt>
    <dgm:pt modelId="{5B0C64E8-D049-3A4B-8224-7EFD62200957}" type="sibTrans" cxnId="{3A68BDFE-C57D-3240-8DEF-C842F9ADDDD9}">
      <dgm:prSet/>
      <dgm:spPr/>
    </dgm:pt>
    <dgm:pt modelId="{8E03D19D-A77D-425A-8AA4-78E092252B78}" type="pres">
      <dgm:prSet presAssocID="{96666687-20EA-4D1E-BAAE-DF93B1F789EE}" presName="Name0" presStyleCnt="0">
        <dgm:presLayoutVars>
          <dgm:dir/>
          <dgm:animLvl val="lvl"/>
          <dgm:resizeHandles val="exact"/>
        </dgm:presLayoutVars>
      </dgm:prSet>
      <dgm:spPr/>
    </dgm:pt>
    <dgm:pt modelId="{F488C710-C9F8-4F19-80A6-A76D4ABDB1A2}" type="pres">
      <dgm:prSet presAssocID="{96666687-20EA-4D1E-BAAE-DF93B1F789EE}" presName="tSp" presStyleCnt="0"/>
      <dgm:spPr/>
    </dgm:pt>
    <dgm:pt modelId="{FB842A3E-B9E8-47E4-93E0-6954F817BA0C}" type="pres">
      <dgm:prSet presAssocID="{96666687-20EA-4D1E-BAAE-DF93B1F789EE}" presName="bSp" presStyleCnt="0"/>
      <dgm:spPr/>
    </dgm:pt>
    <dgm:pt modelId="{A1E81D71-6C3A-4A77-811C-3F12BB4ABB0D}" type="pres">
      <dgm:prSet presAssocID="{96666687-20EA-4D1E-BAAE-DF93B1F789EE}" presName="process" presStyleCnt="0"/>
      <dgm:spPr/>
    </dgm:pt>
    <dgm:pt modelId="{83365A30-943A-429D-A97F-B347C916F3D5}" type="pres">
      <dgm:prSet presAssocID="{A9D49A71-9A90-4208-8B25-49F29F626398}" presName="composite1" presStyleCnt="0"/>
      <dgm:spPr/>
    </dgm:pt>
    <dgm:pt modelId="{E6871EEF-247F-464A-BBDE-F40CC9ED99DB}" type="pres">
      <dgm:prSet presAssocID="{A9D49A71-9A90-4208-8B25-49F29F626398}" presName="dummyNode1" presStyleLbl="node1" presStyleIdx="0" presStyleCnt="3"/>
      <dgm:spPr/>
    </dgm:pt>
    <dgm:pt modelId="{AAEBC666-ACC0-434A-8FFF-E9C3470440B0}" type="pres">
      <dgm:prSet presAssocID="{A9D49A71-9A90-4208-8B25-49F29F626398}" presName="childNode1" presStyleLbl="bgAcc1" presStyleIdx="0" presStyleCnt="3">
        <dgm:presLayoutVars>
          <dgm:bulletEnabled val="1"/>
        </dgm:presLayoutVars>
      </dgm:prSet>
      <dgm:spPr/>
    </dgm:pt>
    <dgm:pt modelId="{C73956C6-B3F5-425F-B008-468EB3AD8E7D}" type="pres">
      <dgm:prSet presAssocID="{A9D49A71-9A90-4208-8B25-49F29F626398}" presName="childNode1tx" presStyleLbl="bgAcc1" presStyleIdx="0" presStyleCnt="3">
        <dgm:presLayoutVars>
          <dgm:bulletEnabled val="1"/>
        </dgm:presLayoutVars>
      </dgm:prSet>
      <dgm:spPr/>
    </dgm:pt>
    <dgm:pt modelId="{7B911B6F-01EC-41C6-9C98-9E12CCCCAF31}" type="pres">
      <dgm:prSet presAssocID="{A9D49A71-9A90-4208-8B25-49F29F626398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9ADDA8B6-E95C-4E5F-86CB-B4F2AFCD527C}" type="pres">
      <dgm:prSet presAssocID="{A9D49A71-9A90-4208-8B25-49F29F626398}" presName="connSite1" presStyleCnt="0"/>
      <dgm:spPr/>
    </dgm:pt>
    <dgm:pt modelId="{56D4B356-1B4C-4F49-BEA7-5BB36C7FD11F}" type="pres">
      <dgm:prSet presAssocID="{AD931899-AE23-42EC-A06E-086BF9D736B1}" presName="Name9" presStyleLbl="sibTrans2D1" presStyleIdx="0" presStyleCnt="2"/>
      <dgm:spPr/>
    </dgm:pt>
    <dgm:pt modelId="{0C300644-68BF-EF45-9A5F-DAABC57DA99C}" type="pres">
      <dgm:prSet presAssocID="{3D4F5357-51CC-4B12-834A-423A9B97235C}" presName="composite2" presStyleCnt="0"/>
      <dgm:spPr/>
    </dgm:pt>
    <dgm:pt modelId="{81CBCCDC-00A7-1249-B6A3-A58435D1B556}" type="pres">
      <dgm:prSet presAssocID="{3D4F5357-51CC-4B12-834A-423A9B97235C}" presName="dummyNode2" presStyleLbl="node1" presStyleIdx="0" presStyleCnt="3"/>
      <dgm:spPr/>
    </dgm:pt>
    <dgm:pt modelId="{AE2BE5C3-9933-3F43-B7E0-732F708876CB}" type="pres">
      <dgm:prSet presAssocID="{3D4F5357-51CC-4B12-834A-423A9B97235C}" presName="childNode2" presStyleLbl="bgAcc1" presStyleIdx="1" presStyleCnt="3">
        <dgm:presLayoutVars>
          <dgm:bulletEnabled val="1"/>
        </dgm:presLayoutVars>
      </dgm:prSet>
      <dgm:spPr/>
    </dgm:pt>
    <dgm:pt modelId="{3E2E3506-AC48-4649-8949-C140A2185897}" type="pres">
      <dgm:prSet presAssocID="{3D4F5357-51CC-4B12-834A-423A9B97235C}" presName="childNode2tx" presStyleLbl="bgAcc1" presStyleIdx="1" presStyleCnt="3">
        <dgm:presLayoutVars>
          <dgm:bulletEnabled val="1"/>
        </dgm:presLayoutVars>
      </dgm:prSet>
      <dgm:spPr/>
    </dgm:pt>
    <dgm:pt modelId="{D73133B8-CB2F-4A40-B7E5-7B2FAFED07D6}" type="pres">
      <dgm:prSet presAssocID="{3D4F5357-51CC-4B12-834A-423A9B97235C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F4DC65A8-0F94-6B48-9E65-2114730DE4E5}" type="pres">
      <dgm:prSet presAssocID="{3D4F5357-51CC-4B12-834A-423A9B97235C}" presName="connSite2" presStyleCnt="0"/>
      <dgm:spPr/>
    </dgm:pt>
    <dgm:pt modelId="{29E88D3E-CEA4-CF41-9A0E-1FF684753FEB}" type="pres">
      <dgm:prSet presAssocID="{4ACCA3F7-32C9-4655-831B-BA4CA325DBB6}" presName="Name18" presStyleLbl="sibTrans2D1" presStyleIdx="1" presStyleCnt="2"/>
      <dgm:spPr/>
    </dgm:pt>
    <dgm:pt modelId="{1A8E4BD2-74C8-2945-8221-8279E1CB65FA}" type="pres">
      <dgm:prSet presAssocID="{FCEA4D6C-5B12-684D-B710-68AC660E29EF}" presName="composite1" presStyleCnt="0"/>
      <dgm:spPr/>
    </dgm:pt>
    <dgm:pt modelId="{33930AC7-2FA8-D545-9189-213564AAD977}" type="pres">
      <dgm:prSet presAssocID="{FCEA4D6C-5B12-684D-B710-68AC660E29EF}" presName="dummyNode1" presStyleLbl="node1" presStyleIdx="1" presStyleCnt="3"/>
      <dgm:spPr/>
    </dgm:pt>
    <dgm:pt modelId="{DA5539FD-CF86-7649-900C-1B460E02DBEC}" type="pres">
      <dgm:prSet presAssocID="{FCEA4D6C-5B12-684D-B710-68AC660E29EF}" presName="childNode1" presStyleLbl="bgAcc1" presStyleIdx="2" presStyleCnt="3">
        <dgm:presLayoutVars>
          <dgm:bulletEnabled val="1"/>
        </dgm:presLayoutVars>
      </dgm:prSet>
      <dgm:spPr/>
    </dgm:pt>
    <dgm:pt modelId="{23DDF459-DB29-6447-B01B-1B8C6DFBA563}" type="pres">
      <dgm:prSet presAssocID="{FCEA4D6C-5B12-684D-B710-68AC660E29EF}" presName="childNode1tx" presStyleLbl="bgAcc1" presStyleIdx="2" presStyleCnt="3">
        <dgm:presLayoutVars>
          <dgm:bulletEnabled val="1"/>
        </dgm:presLayoutVars>
      </dgm:prSet>
      <dgm:spPr/>
    </dgm:pt>
    <dgm:pt modelId="{C20815EE-C04A-9A4C-A8E1-E5BA2F71CF37}" type="pres">
      <dgm:prSet presAssocID="{FCEA4D6C-5B12-684D-B710-68AC660E29EF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562D87AC-6901-454B-B92A-FAD3D692C40F}" type="pres">
      <dgm:prSet presAssocID="{FCEA4D6C-5B12-684D-B710-68AC660E29EF}" presName="connSite1" presStyleCnt="0"/>
      <dgm:spPr/>
    </dgm:pt>
  </dgm:ptLst>
  <dgm:cxnLst>
    <dgm:cxn modelId="{5B549E03-3E7A-8143-B984-B5E7FA92CE2E}" type="presOf" srcId="{3D4F5357-51CC-4B12-834A-423A9B97235C}" destId="{D73133B8-CB2F-4A40-B7E5-7B2FAFED07D6}" srcOrd="0" destOrd="0" presId="urn:microsoft.com/office/officeart/2005/8/layout/hProcess4"/>
    <dgm:cxn modelId="{F74DA129-E5CD-4F50-824E-9B32D9D2983D}" srcId="{96666687-20EA-4D1E-BAAE-DF93B1F789EE}" destId="{A9D49A71-9A90-4208-8B25-49F29F626398}" srcOrd="0" destOrd="0" parTransId="{2BE9C77B-A86C-4DBB-9377-9EED605731F0}" sibTransId="{AD931899-AE23-42EC-A06E-086BF9D736B1}"/>
    <dgm:cxn modelId="{B9708B64-E708-4FD4-BEBA-2EC22F562515}" type="presOf" srcId="{AD931899-AE23-42EC-A06E-086BF9D736B1}" destId="{56D4B356-1B4C-4F49-BEA7-5BB36C7FD11F}" srcOrd="0" destOrd="0" presId="urn:microsoft.com/office/officeart/2005/8/layout/hProcess4"/>
    <dgm:cxn modelId="{16E15281-740D-1C48-9A76-CE2CB63ABF1F}" srcId="{A9D49A71-9A90-4208-8B25-49F29F626398}" destId="{37D71484-0C51-9A4A-A783-208493A6691E}" srcOrd="0" destOrd="0" parTransId="{CBD0240D-A226-3F4E-B263-10870A265A35}" sibTransId="{10444D3D-9ACE-1446-AD0A-0BF0A7219AF3}"/>
    <dgm:cxn modelId="{BE146E90-FE56-2B47-97A0-F8EAD1928694}" type="presOf" srcId="{FCEA4D6C-5B12-684D-B710-68AC660E29EF}" destId="{C20815EE-C04A-9A4C-A8E1-E5BA2F71CF37}" srcOrd="0" destOrd="0" presId="urn:microsoft.com/office/officeart/2005/8/layout/hProcess4"/>
    <dgm:cxn modelId="{A63DE1A4-65A1-40F6-AB84-B790288FA93C}" srcId="{96666687-20EA-4D1E-BAAE-DF93B1F789EE}" destId="{3D4F5357-51CC-4B12-834A-423A9B97235C}" srcOrd="1" destOrd="0" parTransId="{3E190EE0-84BF-4E42-868B-43EF01249580}" sibTransId="{4ACCA3F7-32C9-4655-831B-BA4CA325DBB6}"/>
    <dgm:cxn modelId="{1B6427AA-B2F9-D840-8905-E3CDCB1F6B42}" type="presOf" srcId="{4ACCA3F7-32C9-4655-831B-BA4CA325DBB6}" destId="{29E88D3E-CEA4-CF41-9A0E-1FF684753FEB}" srcOrd="0" destOrd="0" presId="urn:microsoft.com/office/officeart/2005/8/layout/hProcess4"/>
    <dgm:cxn modelId="{A856F0AC-043F-E147-A40B-6210CB725BBB}" type="presOf" srcId="{37D71484-0C51-9A4A-A783-208493A6691E}" destId="{C73956C6-B3F5-425F-B008-468EB3AD8E7D}" srcOrd="1" destOrd="0" presId="urn:microsoft.com/office/officeart/2005/8/layout/hProcess4"/>
    <dgm:cxn modelId="{F33B85AE-98F8-4D30-B71B-EB273D2BEE53}" type="presOf" srcId="{A9D49A71-9A90-4208-8B25-49F29F626398}" destId="{7B911B6F-01EC-41C6-9C98-9E12CCCCAF31}" srcOrd="0" destOrd="0" presId="urn:microsoft.com/office/officeart/2005/8/layout/hProcess4"/>
    <dgm:cxn modelId="{D68656C0-668D-4549-BF09-A5B682EA4853}" srcId="{3D4F5357-51CC-4B12-834A-423A9B97235C}" destId="{0F68EDB1-EB37-4C21-97F0-A3084C0E1D89}" srcOrd="0" destOrd="0" parTransId="{91969B3F-0FE2-46AC-BC39-60CC95C78B75}" sibTransId="{B6D9E2A8-7000-4E4C-80A2-8E401CC140FD}"/>
    <dgm:cxn modelId="{997527D3-FF0A-7F4D-9B9D-666550BA03C6}" type="presOf" srcId="{0F68EDB1-EB37-4C21-97F0-A3084C0E1D89}" destId="{AE2BE5C3-9933-3F43-B7E0-732F708876CB}" srcOrd="0" destOrd="0" presId="urn:microsoft.com/office/officeart/2005/8/layout/hProcess4"/>
    <dgm:cxn modelId="{034CD4D5-BB3D-C147-8551-73C63983E5E3}" type="presOf" srcId="{37D71484-0C51-9A4A-A783-208493A6691E}" destId="{AAEBC666-ACC0-434A-8FFF-E9C3470440B0}" srcOrd="0" destOrd="0" presId="urn:microsoft.com/office/officeart/2005/8/layout/hProcess4"/>
    <dgm:cxn modelId="{56261DF3-49AE-F340-8901-92484976EC55}" type="presOf" srcId="{0F68EDB1-EB37-4C21-97F0-A3084C0E1D89}" destId="{3E2E3506-AC48-4649-8949-C140A2185897}" srcOrd="1" destOrd="0" presId="urn:microsoft.com/office/officeart/2005/8/layout/hProcess4"/>
    <dgm:cxn modelId="{AB6672FC-C727-44B7-930A-4DC32F05D676}" type="presOf" srcId="{96666687-20EA-4D1E-BAAE-DF93B1F789EE}" destId="{8E03D19D-A77D-425A-8AA4-78E092252B78}" srcOrd="0" destOrd="0" presId="urn:microsoft.com/office/officeart/2005/8/layout/hProcess4"/>
    <dgm:cxn modelId="{3A68BDFE-C57D-3240-8DEF-C842F9ADDDD9}" srcId="{96666687-20EA-4D1E-BAAE-DF93B1F789EE}" destId="{FCEA4D6C-5B12-684D-B710-68AC660E29EF}" srcOrd="2" destOrd="0" parTransId="{17298788-F885-E442-A247-E1B823FF3BDB}" sibTransId="{5B0C64E8-D049-3A4B-8224-7EFD62200957}"/>
    <dgm:cxn modelId="{84A0451A-0C21-4B56-A3D6-ECE8A3FD4E8E}" type="presParOf" srcId="{8E03D19D-A77D-425A-8AA4-78E092252B78}" destId="{F488C710-C9F8-4F19-80A6-A76D4ABDB1A2}" srcOrd="0" destOrd="0" presId="urn:microsoft.com/office/officeart/2005/8/layout/hProcess4"/>
    <dgm:cxn modelId="{B065678F-A23B-444F-B352-9F61B062B610}" type="presParOf" srcId="{8E03D19D-A77D-425A-8AA4-78E092252B78}" destId="{FB842A3E-B9E8-47E4-93E0-6954F817BA0C}" srcOrd="1" destOrd="0" presId="urn:microsoft.com/office/officeart/2005/8/layout/hProcess4"/>
    <dgm:cxn modelId="{C678B390-3214-458D-8C17-9EB00933F487}" type="presParOf" srcId="{8E03D19D-A77D-425A-8AA4-78E092252B78}" destId="{A1E81D71-6C3A-4A77-811C-3F12BB4ABB0D}" srcOrd="2" destOrd="0" presId="urn:microsoft.com/office/officeart/2005/8/layout/hProcess4"/>
    <dgm:cxn modelId="{893517C9-1518-4531-8BE7-454740AA56D9}" type="presParOf" srcId="{A1E81D71-6C3A-4A77-811C-3F12BB4ABB0D}" destId="{83365A30-943A-429D-A97F-B347C916F3D5}" srcOrd="0" destOrd="0" presId="urn:microsoft.com/office/officeart/2005/8/layout/hProcess4"/>
    <dgm:cxn modelId="{484E7164-A6E3-4CBA-90B1-4E55556D02CD}" type="presParOf" srcId="{83365A30-943A-429D-A97F-B347C916F3D5}" destId="{E6871EEF-247F-464A-BBDE-F40CC9ED99DB}" srcOrd="0" destOrd="0" presId="urn:microsoft.com/office/officeart/2005/8/layout/hProcess4"/>
    <dgm:cxn modelId="{7767E85F-51C5-4ABF-92A0-73A59B309165}" type="presParOf" srcId="{83365A30-943A-429D-A97F-B347C916F3D5}" destId="{AAEBC666-ACC0-434A-8FFF-E9C3470440B0}" srcOrd="1" destOrd="0" presId="urn:microsoft.com/office/officeart/2005/8/layout/hProcess4"/>
    <dgm:cxn modelId="{5EDC2BC8-6C5A-49D2-B4F2-B5067DF2E82E}" type="presParOf" srcId="{83365A30-943A-429D-A97F-B347C916F3D5}" destId="{C73956C6-B3F5-425F-B008-468EB3AD8E7D}" srcOrd="2" destOrd="0" presId="urn:microsoft.com/office/officeart/2005/8/layout/hProcess4"/>
    <dgm:cxn modelId="{A41EE3AB-ECCF-49DB-AE70-B2461EAD336F}" type="presParOf" srcId="{83365A30-943A-429D-A97F-B347C916F3D5}" destId="{7B911B6F-01EC-41C6-9C98-9E12CCCCAF31}" srcOrd="3" destOrd="0" presId="urn:microsoft.com/office/officeart/2005/8/layout/hProcess4"/>
    <dgm:cxn modelId="{83D5AF33-0CE9-42A6-9794-BAB008FB0706}" type="presParOf" srcId="{83365A30-943A-429D-A97F-B347C916F3D5}" destId="{9ADDA8B6-E95C-4E5F-86CB-B4F2AFCD527C}" srcOrd="4" destOrd="0" presId="urn:microsoft.com/office/officeart/2005/8/layout/hProcess4"/>
    <dgm:cxn modelId="{399C3866-4866-44A8-8696-73C0D8F25A08}" type="presParOf" srcId="{A1E81D71-6C3A-4A77-811C-3F12BB4ABB0D}" destId="{56D4B356-1B4C-4F49-BEA7-5BB36C7FD11F}" srcOrd="1" destOrd="0" presId="urn:microsoft.com/office/officeart/2005/8/layout/hProcess4"/>
    <dgm:cxn modelId="{37CF2859-2524-324F-88A7-05C73C9FD22B}" type="presParOf" srcId="{A1E81D71-6C3A-4A77-811C-3F12BB4ABB0D}" destId="{0C300644-68BF-EF45-9A5F-DAABC57DA99C}" srcOrd="2" destOrd="0" presId="urn:microsoft.com/office/officeart/2005/8/layout/hProcess4"/>
    <dgm:cxn modelId="{F771AC27-CCE0-8C47-9693-FB42BE4E6114}" type="presParOf" srcId="{0C300644-68BF-EF45-9A5F-DAABC57DA99C}" destId="{81CBCCDC-00A7-1249-B6A3-A58435D1B556}" srcOrd="0" destOrd="0" presId="urn:microsoft.com/office/officeart/2005/8/layout/hProcess4"/>
    <dgm:cxn modelId="{3F9F47C5-84F0-F742-B7B8-20707C9A62B2}" type="presParOf" srcId="{0C300644-68BF-EF45-9A5F-DAABC57DA99C}" destId="{AE2BE5C3-9933-3F43-B7E0-732F708876CB}" srcOrd="1" destOrd="0" presId="urn:microsoft.com/office/officeart/2005/8/layout/hProcess4"/>
    <dgm:cxn modelId="{8868EFCA-14CD-9E49-A8D3-A18171B1613A}" type="presParOf" srcId="{0C300644-68BF-EF45-9A5F-DAABC57DA99C}" destId="{3E2E3506-AC48-4649-8949-C140A2185897}" srcOrd="2" destOrd="0" presId="urn:microsoft.com/office/officeart/2005/8/layout/hProcess4"/>
    <dgm:cxn modelId="{88C12062-73DA-A847-8A2F-596FF3E3A1BE}" type="presParOf" srcId="{0C300644-68BF-EF45-9A5F-DAABC57DA99C}" destId="{D73133B8-CB2F-4A40-B7E5-7B2FAFED07D6}" srcOrd="3" destOrd="0" presId="urn:microsoft.com/office/officeart/2005/8/layout/hProcess4"/>
    <dgm:cxn modelId="{6C430C4B-B80D-0E40-8096-CD9BFC6D012A}" type="presParOf" srcId="{0C300644-68BF-EF45-9A5F-DAABC57DA99C}" destId="{F4DC65A8-0F94-6B48-9E65-2114730DE4E5}" srcOrd="4" destOrd="0" presId="urn:microsoft.com/office/officeart/2005/8/layout/hProcess4"/>
    <dgm:cxn modelId="{D39A067A-BD3C-984F-A1BB-384E939526F5}" type="presParOf" srcId="{A1E81D71-6C3A-4A77-811C-3F12BB4ABB0D}" destId="{29E88D3E-CEA4-CF41-9A0E-1FF684753FEB}" srcOrd="3" destOrd="0" presId="urn:microsoft.com/office/officeart/2005/8/layout/hProcess4"/>
    <dgm:cxn modelId="{D4203CB6-0962-5946-B6B1-B59B5360A373}" type="presParOf" srcId="{A1E81D71-6C3A-4A77-811C-3F12BB4ABB0D}" destId="{1A8E4BD2-74C8-2945-8221-8279E1CB65FA}" srcOrd="4" destOrd="0" presId="urn:microsoft.com/office/officeart/2005/8/layout/hProcess4"/>
    <dgm:cxn modelId="{57C53DFF-A390-BC4A-B64F-9A1F8B8524B1}" type="presParOf" srcId="{1A8E4BD2-74C8-2945-8221-8279E1CB65FA}" destId="{33930AC7-2FA8-D545-9189-213564AAD977}" srcOrd="0" destOrd="0" presId="urn:microsoft.com/office/officeart/2005/8/layout/hProcess4"/>
    <dgm:cxn modelId="{61BDA315-9D3A-274E-AC3A-75F0C79896BC}" type="presParOf" srcId="{1A8E4BD2-74C8-2945-8221-8279E1CB65FA}" destId="{DA5539FD-CF86-7649-900C-1B460E02DBEC}" srcOrd="1" destOrd="0" presId="urn:microsoft.com/office/officeart/2005/8/layout/hProcess4"/>
    <dgm:cxn modelId="{D697C128-53E3-474F-A738-2E13127E6DA7}" type="presParOf" srcId="{1A8E4BD2-74C8-2945-8221-8279E1CB65FA}" destId="{23DDF459-DB29-6447-B01B-1B8C6DFBA563}" srcOrd="2" destOrd="0" presId="urn:microsoft.com/office/officeart/2005/8/layout/hProcess4"/>
    <dgm:cxn modelId="{D1B65C14-F66F-FB4B-B791-108E09DE942F}" type="presParOf" srcId="{1A8E4BD2-74C8-2945-8221-8279E1CB65FA}" destId="{C20815EE-C04A-9A4C-A8E1-E5BA2F71CF37}" srcOrd="3" destOrd="0" presId="urn:microsoft.com/office/officeart/2005/8/layout/hProcess4"/>
    <dgm:cxn modelId="{4DB4435F-58A7-D246-996C-C9E879F2412D}" type="presParOf" srcId="{1A8E4BD2-74C8-2945-8221-8279E1CB65FA}" destId="{562D87AC-6901-454B-B92A-FAD3D692C40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BC666-ACC0-434A-8FFF-E9C3470440B0}">
      <dsp:nvSpPr>
        <dsp:cNvPr id="0" name=""/>
        <dsp:cNvSpPr/>
      </dsp:nvSpPr>
      <dsp:spPr>
        <a:xfrm>
          <a:off x="2012130" y="1442351"/>
          <a:ext cx="3360340" cy="2771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ptos Display" panose="020F0302020204030204"/>
              <a:hlinkClick xmlns:r="http://schemas.openxmlformats.org/officeDocument/2006/relationships" r:id="rId1"/>
            </a:rPr>
            <a:t>MAVERICK (S1827): </a:t>
          </a:r>
          <a:r>
            <a:rPr lang="en-US" sz="2000" kern="1200" dirty="0">
              <a:latin typeface="Aptos Display" panose="020F0302020204030204"/>
            </a:rPr>
            <a:t>MRI Brain Surveillance Alone versus MRI Surveillance and Prophylactic Cranial Irradiation (PCI): A Randomized Phase III trial in Small-Cell Lung Cancer</a:t>
          </a:r>
        </a:p>
      </dsp:txBody>
      <dsp:txXfrm>
        <a:off x="2075912" y="1506133"/>
        <a:ext cx="3232776" cy="2050104"/>
      </dsp:txXfrm>
    </dsp:sp>
    <dsp:sp modelId="{56D4B356-1B4C-4F49-BEA7-5BB36C7FD11F}">
      <dsp:nvSpPr>
        <dsp:cNvPr id="0" name=""/>
        <dsp:cNvSpPr/>
      </dsp:nvSpPr>
      <dsp:spPr>
        <a:xfrm>
          <a:off x="3885979" y="2050108"/>
          <a:ext cx="3783163" cy="3783163"/>
        </a:xfrm>
        <a:prstGeom prst="leftCircularArrow">
          <a:avLst>
            <a:gd name="adj1" fmla="val 3357"/>
            <a:gd name="adj2" fmla="val 415155"/>
            <a:gd name="adj3" fmla="val 2190666"/>
            <a:gd name="adj4" fmla="val 9024489"/>
            <a:gd name="adj5" fmla="val 391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11B6F-01EC-41C6-9C98-9E12CCCCAF31}">
      <dsp:nvSpPr>
        <dsp:cNvPr id="0" name=""/>
        <dsp:cNvSpPr/>
      </dsp:nvSpPr>
      <dsp:spPr>
        <a:xfrm>
          <a:off x="2758873" y="3620020"/>
          <a:ext cx="2986969" cy="1187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>
              <a:latin typeface="Aptos Display" panose="020F0302020204030204"/>
            </a:rPr>
            <a:t>Front line</a:t>
          </a:r>
        </a:p>
      </dsp:txBody>
      <dsp:txXfrm>
        <a:off x="2793663" y="3654810"/>
        <a:ext cx="2917389" cy="1118239"/>
      </dsp:txXfrm>
    </dsp:sp>
    <dsp:sp modelId="{AE2BE5C3-9933-3F43-B7E0-732F708876CB}">
      <dsp:nvSpPr>
        <dsp:cNvPr id="0" name=""/>
        <dsp:cNvSpPr/>
      </dsp:nvSpPr>
      <dsp:spPr>
        <a:xfrm>
          <a:off x="6350668" y="1442351"/>
          <a:ext cx="3360340" cy="2771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6414450" y="2100043"/>
        <a:ext cx="3232776" cy="2050104"/>
      </dsp:txXfrm>
    </dsp:sp>
    <dsp:sp modelId="{D73133B8-CB2F-4A40-B7E5-7B2FAFED07D6}">
      <dsp:nvSpPr>
        <dsp:cNvPr id="0" name=""/>
        <dsp:cNvSpPr/>
      </dsp:nvSpPr>
      <dsp:spPr>
        <a:xfrm>
          <a:off x="7097410" y="848442"/>
          <a:ext cx="2986969" cy="1187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>
              <a:latin typeface="Aptos Display" panose="020F0302020204030204"/>
            </a:rPr>
            <a:t>Recurrent</a:t>
          </a:r>
          <a:endParaRPr lang="en-US" sz="5300" kern="1200" dirty="0"/>
        </a:p>
      </dsp:txBody>
      <dsp:txXfrm>
        <a:off x="7132200" y="883232"/>
        <a:ext cx="2917389" cy="1118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BC666-ACC0-434A-8FFF-E9C3470440B0}">
      <dsp:nvSpPr>
        <dsp:cNvPr id="0" name=""/>
        <dsp:cNvSpPr/>
      </dsp:nvSpPr>
      <dsp:spPr>
        <a:xfrm>
          <a:off x="421" y="1477537"/>
          <a:ext cx="3275019" cy="2701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ptos Display" panose="020F0302020204030204"/>
              <a:hlinkClick xmlns:r="http://schemas.openxmlformats.org/officeDocument/2006/relationships" r:id="rId1"/>
            </a:rPr>
            <a:t>ALCHEMIST</a:t>
          </a:r>
          <a:r>
            <a:rPr lang="en-US" sz="1700" kern="1200" dirty="0">
              <a:latin typeface="Aptos Display" panose="020F0302020204030204"/>
            </a:rPr>
            <a:t>: Integration of Immunotherapy into adjuvant therapy for resected NSCLC: ALCHEMIST Chemo-IO (ACCIO)</a:t>
          </a:r>
        </a:p>
      </dsp:txBody>
      <dsp:txXfrm>
        <a:off x="62583" y="1539699"/>
        <a:ext cx="3150695" cy="1998052"/>
      </dsp:txXfrm>
    </dsp:sp>
    <dsp:sp modelId="{56D4B356-1B4C-4F49-BEA7-5BB36C7FD11F}">
      <dsp:nvSpPr>
        <dsp:cNvPr id="0" name=""/>
        <dsp:cNvSpPr/>
      </dsp:nvSpPr>
      <dsp:spPr>
        <a:xfrm>
          <a:off x="1826691" y="2069863"/>
          <a:ext cx="3687106" cy="3687106"/>
        </a:xfrm>
        <a:prstGeom prst="leftCircularArrow">
          <a:avLst>
            <a:gd name="adj1" fmla="val 3357"/>
            <a:gd name="adj2" fmla="val 415155"/>
            <a:gd name="adj3" fmla="val 2190666"/>
            <a:gd name="adj4" fmla="val 9024489"/>
            <a:gd name="adj5" fmla="val 391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11B6F-01EC-41C6-9C98-9E12CCCCAF31}">
      <dsp:nvSpPr>
        <dsp:cNvPr id="0" name=""/>
        <dsp:cNvSpPr/>
      </dsp:nvSpPr>
      <dsp:spPr>
        <a:xfrm>
          <a:off x="728203" y="3599914"/>
          <a:ext cx="2911128" cy="1157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Aptos Display" panose="020F0302020204030204"/>
            </a:rPr>
            <a:t>Front line, </a:t>
          </a:r>
          <a:r>
            <a:rPr lang="en-US" sz="3500" kern="1200" dirty="0" err="1">
              <a:latin typeface="Aptos Display" panose="020F0302020204030204"/>
            </a:rPr>
            <a:t>resectable</a:t>
          </a:r>
          <a:endParaRPr lang="en-US" sz="3500" kern="1200" dirty="0">
            <a:latin typeface="Aptos Display" panose="020F0302020204030204"/>
          </a:endParaRPr>
        </a:p>
      </dsp:txBody>
      <dsp:txXfrm>
        <a:off x="762110" y="3633821"/>
        <a:ext cx="2843314" cy="1089845"/>
      </dsp:txXfrm>
    </dsp:sp>
    <dsp:sp modelId="{AE2BE5C3-9933-3F43-B7E0-732F708876CB}">
      <dsp:nvSpPr>
        <dsp:cNvPr id="0" name=""/>
        <dsp:cNvSpPr/>
      </dsp:nvSpPr>
      <dsp:spPr>
        <a:xfrm>
          <a:off x="4228800" y="1477537"/>
          <a:ext cx="3275019" cy="2701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hlinkClick xmlns:r="http://schemas.openxmlformats.org/officeDocument/2006/relationships" r:id="rId2"/>
            </a:rPr>
            <a:t>NRG-LU008</a:t>
          </a:r>
          <a:r>
            <a:rPr lang="en-US" sz="1700" kern="1200" dirty="0"/>
            <a:t>: Phase III Prospective Randomized Trial of Primary Lung Tumor Stereotactic Body Radiation Followed by Concurrent Mediastinal Chemoradiation for Locally-Advanced Non-Small Cell Lung Cancer</a:t>
          </a:r>
        </a:p>
      </dsp:txBody>
      <dsp:txXfrm>
        <a:off x="4290962" y="2118529"/>
        <a:ext cx="3150695" cy="1998052"/>
      </dsp:txXfrm>
    </dsp:sp>
    <dsp:sp modelId="{29E88D3E-CEA4-CF41-9A0E-1FF684753FEB}">
      <dsp:nvSpPr>
        <dsp:cNvPr id="0" name=""/>
        <dsp:cNvSpPr/>
      </dsp:nvSpPr>
      <dsp:spPr>
        <a:xfrm>
          <a:off x="6027778" y="-206600"/>
          <a:ext cx="4105581" cy="4105581"/>
        </a:xfrm>
        <a:prstGeom prst="circularArrow">
          <a:avLst>
            <a:gd name="adj1" fmla="val 3015"/>
            <a:gd name="adj2" fmla="val 369835"/>
            <a:gd name="adj3" fmla="val 19454654"/>
            <a:gd name="adj4" fmla="val 12575511"/>
            <a:gd name="adj5" fmla="val 3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133B8-CB2F-4A40-B7E5-7B2FAFED07D6}">
      <dsp:nvSpPr>
        <dsp:cNvPr id="0" name=""/>
        <dsp:cNvSpPr/>
      </dsp:nvSpPr>
      <dsp:spPr>
        <a:xfrm>
          <a:off x="4956582" y="898708"/>
          <a:ext cx="2911128" cy="1157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Aptos Display" panose="020F0302020204030204"/>
            </a:rPr>
            <a:t>Locally Advanced</a:t>
          </a:r>
          <a:endParaRPr lang="en-US" sz="3500" kern="1200" dirty="0"/>
        </a:p>
      </dsp:txBody>
      <dsp:txXfrm>
        <a:off x="4990489" y="932615"/>
        <a:ext cx="2843314" cy="1089845"/>
      </dsp:txXfrm>
    </dsp:sp>
    <dsp:sp modelId="{DA5539FD-CF86-7649-900C-1B460E02DBEC}">
      <dsp:nvSpPr>
        <dsp:cNvPr id="0" name=""/>
        <dsp:cNvSpPr/>
      </dsp:nvSpPr>
      <dsp:spPr>
        <a:xfrm>
          <a:off x="8457179" y="1477537"/>
          <a:ext cx="3275019" cy="2701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815EE-C04A-9A4C-A8E1-E5BA2F71CF37}">
      <dsp:nvSpPr>
        <dsp:cNvPr id="0" name=""/>
        <dsp:cNvSpPr/>
      </dsp:nvSpPr>
      <dsp:spPr>
        <a:xfrm>
          <a:off x="9184961" y="3599914"/>
          <a:ext cx="2911128" cy="1157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Recurrent</a:t>
          </a:r>
        </a:p>
      </dsp:txBody>
      <dsp:txXfrm>
        <a:off x="9218868" y="3633821"/>
        <a:ext cx="2843314" cy="1089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inicaltrials.gov/study/NCT0536408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linicaltrials.gov/study/NCT06279013?term=cc012cd&amp;rank=1" TargetMode="External"/><Relationship Id="rId5" Type="http://schemas.openxmlformats.org/officeDocument/2006/relationships/hyperlink" Target="https://clinicaltrials.gov/study/NCT04242095" TargetMode="External"/><Relationship Id="rId4" Type="http://schemas.openxmlformats.org/officeDocument/2006/relationships/hyperlink" Target="https://clinicaltrials.gov/study/NCT040625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Picture 375" descr="A blue and green heart shaped logo&#10;&#10;AI-generated content may be incorrect.">
            <a:extLst>
              <a:ext uri="{FF2B5EF4-FFF2-40B4-BE49-F238E27FC236}">
                <a16:creationId xmlns:a16="http://schemas.microsoft.com/office/drawing/2014/main" id="{DD1A081D-36C8-41F0-12E4-3E7527D44F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293" r="14286" b="22384"/>
          <a:stretch/>
        </p:blipFill>
        <p:spPr>
          <a:xfrm>
            <a:off x="1485" y="2026"/>
            <a:ext cx="2608614" cy="2656668"/>
          </a:xfrm>
          <a:prstGeom prst="rect">
            <a:avLst/>
          </a:prstGeom>
        </p:spPr>
      </p:pic>
      <p:sp>
        <p:nvSpPr>
          <p:cNvPr id="389" name="TextBox 388">
            <a:extLst>
              <a:ext uri="{FF2B5EF4-FFF2-40B4-BE49-F238E27FC236}">
                <a16:creationId xmlns:a16="http://schemas.microsoft.com/office/drawing/2014/main" id="{F8440C17-96D0-BA32-0D53-0267E8660873}"/>
              </a:ext>
            </a:extLst>
          </p:cNvPr>
          <p:cNvSpPr txBox="1"/>
          <p:nvPr/>
        </p:nvSpPr>
        <p:spPr>
          <a:xfrm>
            <a:off x="3162861" y="284717"/>
            <a:ext cx="835597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UMCNO Small Cell Lung Cancer Trials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07F089A-E179-EDA6-18CB-48140ECA4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679165"/>
              </p:ext>
            </p:extLst>
          </p:nvPr>
        </p:nvGraphicFramePr>
        <p:xfrm>
          <a:off x="93363" y="1200528"/>
          <a:ext cx="12096511" cy="5656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Picture 375" descr="A blue and green heart shaped logo&#10;&#10;AI-generated content may be incorrect.">
            <a:extLst>
              <a:ext uri="{FF2B5EF4-FFF2-40B4-BE49-F238E27FC236}">
                <a16:creationId xmlns:a16="http://schemas.microsoft.com/office/drawing/2014/main" id="{DD1A081D-36C8-41F0-12E4-3E7527D44F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293" r="14286" b="22384"/>
          <a:stretch/>
        </p:blipFill>
        <p:spPr>
          <a:xfrm>
            <a:off x="1485" y="2026"/>
            <a:ext cx="2608614" cy="2656668"/>
          </a:xfrm>
          <a:prstGeom prst="rect">
            <a:avLst/>
          </a:prstGeom>
        </p:spPr>
      </p:pic>
      <p:sp>
        <p:nvSpPr>
          <p:cNvPr id="389" name="TextBox 388">
            <a:extLst>
              <a:ext uri="{FF2B5EF4-FFF2-40B4-BE49-F238E27FC236}">
                <a16:creationId xmlns:a16="http://schemas.microsoft.com/office/drawing/2014/main" id="{F8440C17-96D0-BA32-0D53-0267E8660873}"/>
              </a:ext>
            </a:extLst>
          </p:cNvPr>
          <p:cNvSpPr txBox="1"/>
          <p:nvPr/>
        </p:nvSpPr>
        <p:spPr>
          <a:xfrm>
            <a:off x="3162861" y="284717"/>
            <a:ext cx="835597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UMCNO Non Small Cell Lung Cancer Trials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4DEAB28-7052-DE11-82E0-160123553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7600793"/>
              </p:ext>
            </p:extLst>
          </p:nvPr>
        </p:nvGraphicFramePr>
        <p:xfrm>
          <a:off x="93363" y="1200528"/>
          <a:ext cx="12096511" cy="5656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039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Picture 375" descr="A blue and green heart shaped logo&#10;&#10;AI-generated content may be incorrect.">
            <a:extLst>
              <a:ext uri="{FF2B5EF4-FFF2-40B4-BE49-F238E27FC236}">
                <a16:creationId xmlns:a16="http://schemas.microsoft.com/office/drawing/2014/main" id="{DD1A081D-36C8-41F0-12E4-3E7527D44F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293" r="14286" b="22384"/>
          <a:stretch/>
        </p:blipFill>
        <p:spPr>
          <a:xfrm>
            <a:off x="1485" y="2026"/>
            <a:ext cx="2608614" cy="2656668"/>
          </a:xfrm>
          <a:prstGeom prst="rect">
            <a:avLst/>
          </a:prstGeom>
        </p:spPr>
      </p:pic>
      <p:sp>
        <p:nvSpPr>
          <p:cNvPr id="389" name="TextBox 388">
            <a:extLst>
              <a:ext uri="{FF2B5EF4-FFF2-40B4-BE49-F238E27FC236}">
                <a16:creationId xmlns:a16="http://schemas.microsoft.com/office/drawing/2014/main" id="{F8440C17-96D0-BA32-0D53-0267E8660873}"/>
              </a:ext>
            </a:extLst>
          </p:cNvPr>
          <p:cNvSpPr txBox="1"/>
          <p:nvPr/>
        </p:nvSpPr>
        <p:spPr>
          <a:xfrm>
            <a:off x="428625" y="2714625"/>
            <a:ext cx="48612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6">
                    <a:lumMod val="76000"/>
                  </a:schemeClr>
                </a:solidFill>
              </a:rPr>
              <a:t>UMCNO Other </a:t>
            </a:r>
            <a:r>
              <a:rPr lang="en-US" b="1">
                <a:solidFill>
                  <a:schemeClr val="accent6">
                    <a:lumMod val="76000"/>
                  </a:schemeClr>
                </a:solidFill>
              </a:rPr>
              <a:t>relevant Lung </a:t>
            </a:r>
            <a:r>
              <a:rPr lang="en-US" b="1" dirty="0">
                <a:solidFill>
                  <a:schemeClr val="accent6">
                    <a:lumMod val="76000"/>
                  </a:schemeClr>
                </a:solidFill>
              </a:rPr>
              <a:t>cancer trials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B2851A-E6F1-0084-AE72-6D3B0E880D5C}"/>
              </a:ext>
            </a:extLst>
          </p:cNvPr>
          <p:cNvSpPr txBox="1"/>
          <p:nvPr/>
        </p:nvSpPr>
        <p:spPr>
          <a:xfrm>
            <a:off x="409364" y="2882169"/>
            <a:ext cx="11440629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DiRECT</a:t>
            </a:r>
            <a:r>
              <a:rPr lang="en-US" dirty="0"/>
              <a:t>: An Observational research study for Cancer Patients on Immune Checkpoint </a:t>
            </a:r>
            <a:r>
              <a:rPr lang="en-US" dirty="0" err="1"/>
              <a:t>Inhhibitors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URCC-19185</a:t>
            </a:r>
            <a:r>
              <a:rPr lang="en-US" dirty="0"/>
              <a:t>: Multicenter Randomized Controlled Trial Comparing Brief Behavioral Therapy for Cancer Related Insomnia (BBT-CI) and Healthy Eating Education Learning (HEAL)</a:t>
            </a:r>
          </a:p>
          <a:p>
            <a:endParaRPr lang="en-US" dirty="0"/>
          </a:p>
          <a:p>
            <a:r>
              <a:rPr lang="en-US" dirty="0">
                <a:hlinkClick r:id="rId5"/>
              </a:rPr>
              <a:t>A152804</a:t>
            </a:r>
            <a:r>
              <a:rPr lang="en-US" dirty="0"/>
              <a:t>: Establishment of a National Biorepository of Advance Studies of Immune Related Adverse Events</a:t>
            </a:r>
          </a:p>
          <a:p>
            <a:endParaRPr lang="en-US" dirty="0"/>
          </a:p>
          <a:p>
            <a:r>
              <a:rPr lang="en-US" dirty="0">
                <a:latin typeface="Aptos"/>
                <a:ea typeface="Calibri"/>
                <a:cs typeface="Calibri"/>
                <a:hlinkClick r:id="rId6"/>
              </a:rPr>
              <a:t>CC012/SYMON</a:t>
            </a:r>
            <a:r>
              <a:rPr lang="en-US" dirty="0">
                <a:latin typeface="Aptos"/>
                <a:ea typeface="Calibri"/>
                <a:cs typeface="Calibri"/>
              </a:rPr>
              <a:t> : Managing Symptoms and Psychological Distress During Oral Anti-Cancer Treatment</a:t>
            </a:r>
            <a:endParaRPr lang="en-US" dirty="0"/>
          </a:p>
          <a:p>
            <a:endParaRPr lang="en-US" dirty="0"/>
          </a:p>
          <a:p>
            <a:r>
              <a:rPr lang="en-US" dirty="0"/>
              <a:t>Phase I trials</a:t>
            </a:r>
          </a:p>
        </p:txBody>
      </p:sp>
    </p:spTree>
    <p:extLst>
      <p:ext uri="{BB962C8B-B14F-4D97-AF65-F5344CB8AC3E}">
        <p14:creationId xmlns:p14="http://schemas.microsoft.com/office/powerpoint/2010/main" val="113389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C750BC8E4D04EBAC2E4AB46727532" ma:contentTypeVersion="8" ma:contentTypeDescription="Create a new document." ma:contentTypeScope="" ma:versionID="a46554ab4dea18140174d51f1b44c67c">
  <xsd:schema xmlns:xsd="http://www.w3.org/2001/XMLSchema" xmlns:xs="http://www.w3.org/2001/XMLSchema" xmlns:p="http://schemas.microsoft.com/office/2006/metadata/properties" xmlns:ns2="363f6f56-b80c-49db-906f-73e84731b8ca" targetNamespace="http://schemas.microsoft.com/office/2006/metadata/properties" ma:root="true" ma:fieldsID="34c191a4c0abaef87842d5d1534558d2" ns2:_="">
    <xsd:import namespace="363f6f56-b80c-49db-906f-73e84731b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3f6f56-b80c-49db-906f-73e84731b8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6F8F85-63CC-4292-B469-EAEC7631A6AE}">
  <ds:schemaRefs>
    <ds:schemaRef ds:uri="363f6f56-b80c-49db-906f-73e84731b8ca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06A6B97-059B-465B-8AB9-CE710CE280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A924D5-F3A0-4DBE-8B44-8B377A64EA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3f6f56-b80c-49db-906f-73e84731b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1311</TotalTime>
  <Words>168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Jernigan, Amelia M.</cp:lastModifiedBy>
  <cp:revision>164</cp:revision>
  <dcterms:created xsi:type="dcterms:W3CDTF">2025-04-14T19:54:18Z</dcterms:created>
  <dcterms:modified xsi:type="dcterms:W3CDTF">2025-05-17T20:12:35Z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0x01010062AC750BC8E4D04EBAC2E4AB46727532</vt:lpwstr>
  </property>
</Properties>
</file>